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7" r:id="rId1"/>
    <p:sldMasterId id="2147483879" r:id="rId2"/>
  </p:sldMasterIdLst>
  <p:sldIdLst>
    <p:sldId id="265" r:id="rId3"/>
    <p:sldId id="256" r:id="rId4"/>
    <p:sldId id="257" r:id="rId5"/>
    <p:sldId id="262" r:id="rId6"/>
    <p:sldId id="268" r:id="rId7"/>
    <p:sldId id="258" r:id="rId8"/>
    <p:sldId id="260" r:id="rId9"/>
    <p:sldId id="263" r:id="rId10"/>
    <p:sldId id="270" r:id="rId11"/>
    <p:sldId id="27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udent" initials="s" lastIdx="1" clrIdx="0">
    <p:extLst>
      <p:ext uri="{19B8F6BF-5375-455C-9EA6-DF929625EA0E}">
        <p15:presenceInfo xmlns:p15="http://schemas.microsoft.com/office/powerpoint/2012/main" userId="stude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C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695" autoAdjust="0"/>
    <p:restoredTop sz="94660"/>
  </p:normalViewPr>
  <p:slideViewPr>
    <p:cSldViewPr snapToGrid="0">
      <p:cViewPr varScale="1">
        <p:scale>
          <a:sx n="115" d="100"/>
          <a:sy n="115" d="100"/>
        </p:scale>
        <p:origin x="96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commentAuthors" Target="commentAuthor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577738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961115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ja-JP" altLang="en-US" smtClean="0"/>
              <a:t>マスター タイトルの書式設定</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5078646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kumimoji="1" lang="ja-JP" alt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A8067579-C906-479B-A63A-BE7CB8DF732C}" type="slidenum">
              <a:rPr kumimoji="1" lang="ja-JP" altLang="en-US" smtClean="0"/>
              <a:t>‹#›</a:t>
            </a:fld>
            <a:endParaRPr kumimoji="1" lang="ja-JP" alt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73169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255060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kumimoji="1" lang="ja-JP" alt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A8067579-C906-479B-A63A-BE7CB8DF732C}" type="slidenum">
              <a:rPr kumimoji="1" lang="ja-JP" altLang="en-US" smtClean="0"/>
              <a:t>‹#›</a:t>
            </a:fld>
            <a:endParaRPr kumimoji="1" lang="ja-JP" alt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103188899"/>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6" name="Footer Placeholder 5"/>
          <p:cNvSpPr>
            <a:spLocks noGrp="1"/>
          </p:cNvSpPr>
          <p:nvPr>
            <p:ph type="ftr" sz="quarter" idx="11"/>
          </p:nvPr>
        </p:nvSpPr>
        <p:spPr/>
        <p:txBody>
          <a:bodyPr/>
          <a:lstStyle/>
          <a:p>
            <a:endParaRPr kumimoji="1" lang="ja-JP" altLang="en-US" dirty="0"/>
          </a:p>
        </p:txBody>
      </p:sp>
      <p:sp>
        <p:nvSpPr>
          <p:cNvPr id="7" name="Slide Number Placeholder 6"/>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321710777"/>
      </p:ext>
    </p:extLst>
  </p:cSld>
  <p:clrMapOvr>
    <a:masterClrMapping/>
  </p:clrMapOvr>
  <p:extLst mod="1">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257300"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633864"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8" name="Footer Placeholder 7"/>
          <p:cNvSpPr>
            <a:spLocks noGrp="1"/>
          </p:cNvSpPr>
          <p:nvPr>
            <p:ph type="ftr" sz="quarter" idx="11"/>
          </p:nvPr>
        </p:nvSpPr>
        <p:spPr/>
        <p:txBody>
          <a:bodyPr/>
          <a:lstStyle/>
          <a:p>
            <a:endParaRPr kumimoji="1" lang="ja-JP" altLang="en-US" dirty="0"/>
          </a:p>
        </p:txBody>
      </p:sp>
      <p:sp>
        <p:nvSpPr>
          <p:cNvPr id="9" name="Slide Number Placeholder 8"/>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3275419680"/>
      </p:ext>
    </p:extLst>
  </p:cSld>
  <p:clrMapOvr>
    <a:masterClrMapping/>
  </p:clrMapOvr>
  <p:extLst mod="1">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4" name="Footer Placeholder 3"/>
          <p:cNvSpPr>
            <a:spLocks noGrp="1"/>
          </p:cNvSpPr>
          <p:nvPr>
            <p:ph type="ftr" sz="quarter" idx="11"/>
          </p:nvPr>
        </p:nvSpPr>
        <p:spPr/>
        <p:txBody>
          <a:bodyPr/>
          <a:lstStyle/>
          <a:p>
            <a:endParaRPr kumimoji="1" lang="ja-JP" altLang="en-US" dirty="0"/>
          </a:p>
        </p:txBody>
      </p:sp>
      <p:sp>
        <p:nvSpPr>
          <p:cNvPr id="5" name="Slide Number Placeholder 4"/>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39650419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3" name="Footer Placeholder 2"/>
          <p:cNvSpPr>
            <a:spLocks noGrp="1"/>
          </p:cNvSpPr>
          <p:nvPr>
            <p:ph type="ftr" sz="quarter" idx="11"/>
          </p:nvPr>
        </p:nvSpPr>
        <p:spPr/>
        <p:txBody>
          <a:bodyPr/>
          <a:lstStyle/>
          <a:p>
            <a:endParaRPr kumimoji="1" lang="ja-JP" altLang="en-US" dirty="0"/>
          </a:p>
        </p:txBody>
      </p:sp>
      <p:sp>
        <p:nvSpPr>
          <p:cNvPr id="4" name="Slide Number Placeholder 3"/>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22304610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051" y="6375679"/>
            <a:ext cx="1233355" cy="348462"/>
          </a:xfrm>
        </p:spPr>
        <p:txBody>
          <a:bodyPr/>
          <a:lstStyle/>
          <a:p>
            <a:fld id="{1EDB2B3B-8287-448D-B535-3B782DCC8B18}" type="datetimeFigureOut">
              <a:rPr kumimoji="1" lang="ja-JP" altLang="en-US" smtClean="0"/>
              <a:t>2020/10/27</a:t>
            </a:fld>
            <a:endParaRPr kumimoji="1" lang="ja-JP" altLang="en-US" dirty="0"/>
          </a:p>
        </p:txBody>
      </p:sp>
      <p:sp>
        <p:nvSpPr>
          <p:cNvPr id="6" name="Footer Placeholder 5"/>
          <p:cNvSpPr>
            <a:spLocks noGrp="1"/>
          </p:cNvSpPr>
          <p:nvPr>
            <p:ph type="ftr" sz="quarter" idx="11"/>
          </p:nvPr>
        </p:nvSpPr>
        <p:spPr>
          <a:xfrm>
            <a:off x="2103620" y="6375679"/>
            <a:ext cx="3482179" cy="345796"/>
          </a:xfrm>
        </p:spPr>
        <p:txBody>
          <a:bodyPr/>
          <a:lstStyle/>
          <a:p>
            <a:endParaRPr kumimoji="1" lang="ja-JP" altLang="en-US" dirty="0"/>
          </a:p>
        </p:txBody>
      </p:sp>
      <p:sp>
        <p:nvSpPr>
          <p:cNvPr id="7" name="Slide Number Placeholder 6"/>
          <p:cNvSpPr>
            <a:spLocks noGrp="1"/>
          </p:cNvSpPr>
          <p:nvPr>
            <p:ph type="sldNum" sz="quarter" idx="12"/>
          </p:nvPr>
        </p:nvSpPr>
        <p:spPr>
          <a:xfrm>
            <a:off x="5691014" y="6375679"/>
            <a:ext cx="1232456" cy="345796"/>
          </a:xfrm>
        </p:spPr>
        <p:txBody>
          <a:bodyPr/>
          <a:lstStyle/>
          <a:p>
            <a:fld id="{A8067579-C906-479B-A63A-BE7CB8DF732C}" type="slidenum">
              <a:rPr kumimoji="1" lang="ja-JP" altLang="en-US" smtClean="0"/>
              <a:t>‹#›</a:t>
            </a:fld>
            <a:endParaRPr kumimoji="1" lang="ja-JP" alt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17936570"/>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27390322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ja-JP" altLang="en-US" smtClean="0"/>
              <a:t>マスター タイトルの書式設定</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950" y="6375679"/>
            <a:ext cx="1232456" cy="348462"/>
          </a:xfrm>
        </p:spPr>
        <p:txBody>
          <a:bodyPr/>
          <a:lstStyle/>
          <a:p>
            <a:fld id="{1EDB2B3B-8287-448D-B535-3B782DCC8B18}" type="datetimeFigureOut">
              <a:rPr kumimoji="1" lang="ja-JP" altLang="en-US" smtClean="0"/>
              <a:t>2020/10/27</a:t>
            </a:fld>
            <a:endParaRPr kumimoji="1" lang="ja-JP" altLang="en-US" dirty="0"/>
          </a:p>
        </p:txBody>
      </p:sp>
      <p:sp>
        <p:nvSpPr>
          <p:cNvPr id="6" name="Footer Placeholder 5"/>
          <p:cNvSpPr>
            <a:spLocks noGrp="1"/>
          </p:cNvSpPr>
          <p:nvPr>
            <p:ph type="ftr" sz="quarter" idx="11"/>
          </p:nvPr>
        </p:nvSpPr>
        <p:spPr>
          <a:xfrm>
            <a:off x="2103621" y="6375679"/>
            <a:ext cx="3482178" cy="345796"/>
          </a:xfrm>
        </p:spPr>
        <p:txBody>
          <a:bodyPr/>
          <a:lstStyle/>
          <a:p>
            <a:endParaRPr kumimoji="1" lang="ja-JP" altLang="en-US" dirty="0"/>
          </a:p>
        </p:txBody>
      </p:sp>
      <p:sp>
        <p:nvSpPr>
          <p:cNvPr id="7" name="Slide Number Placeholder 6"/>
          <p:cNvSpPr>
            <a:spLocks noGrp="1"/>
          </p:cNvSpPr>
          <p:nvPr>
            <p:ph type="sldNum" sz="quarter" idx="12"/>
          </p:nvPr>
        </p:nvSpPr>
        <p:spPr>
          <a:xfrm>
            <a:off x="5687568" y="6375679"/>
            <a:ext cx="1234440" cy="345796"/>
          </a:xfrm>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22208643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6930197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231154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0345421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6" name="Footer Placeholder 5"/>
          <p:cNvSpPr>
            <a:spLocks noGrp="1"/>
          </p:cNvSpPr>
          <p:nvPr>
            <p:ph type="ftr" sz="quarter" idx="11"/>
          </p:nvPr>
        </p:nvSpPr>
        <p:spPr/>
        <p:txBody>
          <a:bodyPr/>
          <a:lstStyle/>
          <a:p>
            <a:endParaRPr kumimoji="1" lang="ja-JP" altLang="en-US" dirty="0"/>
          </a:p>
        </p:txBody>
      </p:sp>
      <p:sp>
        <p:nvSpPr>
          <p:cNvPr id="7" name="Slide Number Placeholder 6"/>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462959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845127" y="2507550"/>
            <a:ext cx="5156200" cy="3680525"/>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172200" y="2507550"/>
            <a:ext cx="5181601" cy="3680525"/>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a:p>
        </p:txBody>
      </p:sp>
      <p:sp>
        <p:nvSpPr>
          <p:cNvPr id="7" name="Date Placeholder 6"/>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8" name="Footer Placeholder 7"/>
          <p:cNvSpPr>
            <a:spLocks noGrp="1"/>
          </p:cNvSpPr>
          <p:nvPr>
            <p:ph type="ftr" sz="quarter" idx="11"/>
          </p:nvPr>
        </p:nvSpPr>
        <p:spPr/>
        <p:txBody>
          <a:bodyPr/>
          <a:lstStyle/>
          <a:p>
            <a:endParaRPr kumimoji="1" lang="ja-JP" altLang="en-US" dirty="0"/>
          </a:p>
        </p:txBody>
      </p:sp>
      <p:sp>
        <p:nvSpPr>
          <p:cNvPr id="9" name="Slide Number Placeholder 8"/>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
        <p:nvSpPr>
          <p:cNvPr id="10" name="Title 9"/>
          <p:cNvSpPr>
            <a:spLocks noGrp="1"/>
          </p:cNvSpPr>
          <p:nvPr>
            <p:ph type="title"/>
          </p:nvPr>
        </p:nvSpPr>
        <p:spPr/>
        <p:txBody>
          <a:bodyPr/>
          <a:lstStyle/>
          <a:p>
            <a:r>
              <a:rPr lang="ja-JP" altLang="en-US" smtClean="0"/>
              <a:t>マスター タイトルの書式設定</a:t>
            </a:r>
            <a:endParaRPr lang="en-US" dirty="0"/>
          </a:p>
        </p:txBody>
      </p:sp>
    </p:spTree>
    <p:extLst>
      <p:ext uri="{BB962C8B-B14F-4D97-AF65-F5344CB8AC3E}">
        <p14:creationId xmlns:p14="http://schemas.microsoft.com/office/powerpoint/2010/main" val="3802010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4" name="Footer Placeholder 3"/>
          <p:cNvSpPr>
            <a:spLocks noGrp="1"/>
          </p:cNvSpPr>
          <p:nvPr>
            <p:ph type="ftr" sz="quarter" idx="11"/>
          </p:nvPr>
        </p:nvSpPr>
        <p:spPr/>
        <p:txBody>
          <a:bodyPr/>
          <a:lstStyle/>
          <a:p>
            <a:endParaRPr kumimoji="1" lang="ja-JP" altLang="en-US" dirty="0"/>
          </a:p>
        </p:txBody>
      </p:sp>
      <p:sp>
        <p:nvSpPr>
          <p:cNvPr id="5" name="Slide Number Placeholder 4"/>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
        <p:nvSpPr>
          <p:cNvPr id="6" name="Title 5"/>
          <p:cNvSpPr>
            <a:spLocks noGrp="1"/>
          </p:cNvSpPr>
          <p:nvPr>
            <p:ph type="title"/>
          </p:nvPr>
        </p:nvSpPr>
        <p:spPr/>
        <p:txBody>
          <a:bodyPr/>
          <a:lstStyle/>
          <a:p>
            <a:r>
              <a:rPr lang="ja-JP" altLang="en-US" smtClean="0"/>
              <a:t>マスター タイトルの書式設定</a:t>
            </a:r>
            <a:endParaRPr lang="en-US"/>
          </a:p>
        </p:txBody>
      </p:sp>
    </p:spTree>
    <p:extLst>
      <p:ext uri="{BB962C8B-B14F-4D97-AF65-F5344CB8AC3E}">
        <p14:creationId xmlns:p14="http://schemas.microsoft.com/office/powerpoint/2010/main" val="1013593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3" name="Footer Placeholder 2"/>
          <p:cNvSpPr>
            <a:spLocks noGrp="1"/>
          </p:cNvSpPr>
          <p:nvPr>
            <p:ph type="ftr" sz="quarter" idx="11"/>
          </p:nvPr>
        </p:nvSpPr>
        <p:spPr/>
        <p:txBody>
          <a:bodyPr/>
          <a:lstStyle/>
          <a:p>
            <a:endParaRPr kumimoji="1" lang="ja-JP" altLang="en-US" dirty="0"/>
          </a:p>
        </p:txBody>
      </p:sp>
      <p:sp>
        <p:nvSpPr>
          <p:cNvPr id="4" name="Slide Number Placeholder 3"/>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37200670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6" name="Footer Placeholder 5"/>
          <p:cNvSpPr>
            <a:spLocks noGrp="1"/>
          </p:cNvSpPr>
          <p:nvPr>
            <p:ph type="ftr" sz="quarter" idx="11"/>
          </p:nvPr>
        </p:nvSpPr>
        <p:spPr/>
        <p:txBody>
          <a:bodyPr/>
          <a:lstStyle/>
          <a:p>
            <a:endParaRPr kumimoji="1" lang="ja-JP" altLang="en-US" dirty="0"/>
          </a:p>
        </p:txBody>
      </p:sp>
      <p:sp>
        <p:nvSpPr>
          <p:cNvPr id="7" name="Slide Number Placeholder 6"/>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3132550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ja-JP" altLang="en-US" smtClean="0"/>
              <a:t>マスター タイトルの書式設定</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dirty="0" smtClean="0"/>
              <a:t>図を追加</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1EDB2B3B-8287-448D-B535-3B782DCC8B18}" type="datetimeFigureOut">
              <a:rPr kumimoji="1" lang="ja-JP" altLang="en-US" smtClean="0"/>
              <a:t>2020/10/27</a:t>
            </a:fld>
            <a:endParaRPr kumimoji="1" lang="ja-JP" altLang="en-US" dirty="0"/>
          </a:p>
        </p:txBody>
      </p:sp>
      <p:sp>
        <p:nvSpPr>
          <p:cNvPr id="6" name="Footer Placeholder 5"/>
          <p:cNvSpPr>
            <a:spLocks noGrp="1"/>
          </p:cNvSpPr>
          <p:nvPr>
            <p:ph type="ftr" sz="quarter" idx="11"/>
          </p:nvPr>
        </p:nvSpPr>
        <p:spPr/>
        <p:txBody>
          <a:bodyPr/>
          <a:lstStyle/>
          <a:p>
            <a:endParaRPr kumimoji="1" lang="ja-JP" altLang="en-US" dirty="0"/>
          </a:p>
        </p:txBody>
      </p:sp>
      <p:sp>
        <p:nvSpPr>
          <p:cNvPr id="7" name="Slide Number Placeholder 6"/>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327646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kumimoji="1" lang="ja-JP" altLang="en-US" dirty="0"/>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696423156"/>
      </p:ext>
    </p:extLst>
  </p:cSld>
  <p:clrMap bg1="lt1" tx1="dk1" bg2="lt2" tx2="dk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kumimoji="1"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1EDB2B3B-8287-448D-B535-3B782DCC8B18}" type="datetimeFigureOut">
              <a:rPr kumimoji="1" lang="ja-JP" altLang="en-US" smtClean="0"/>
              <a:t>2020/10/27</a:t>
            </a:fld>
            <a:endParaRPr kumimoji="1" lang="ja-JP" alt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kumimoji="1" lang="ja-JP" alt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A8067579-C906-479B-A63A-BE7CB8DF732C}" type="slidenum">
              <a:rPr kumimoji="1" lang="ja-JP" altLang="en-US" smtClean="0"/>
              <a:t>‹#›</a:t>
            </a:fld>
            <a:endParaRPr kumimoji="1" lang="ja-JP" alt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89607172"/>
      </p:ext>
    </p:extLst>
  </p:cSld>
  <p:clrMap bg1="lt1" tx1="dk1" bg2="lt2" tx2="dk2" accent1="accent1" accent2="accent2" accent3="accent3" accent4="accent4" accent5="accent5" accent6="accent6" hlink="hlink" folHlink="folHlink"/>
  <p:sldLayoutIdLst>
    <p:sldLayoutId id="2147483880" r:id="rId1"/>
    <p:sldLayoutId id="2147483881" r:id="rId2"/>
    <p:sldLayoutId id="2147483882" r:id="rId3"/>
    <p:sldLayoutId id="2147483883" r:id="rId4"/>
    <p:sldLayoutId id="2147483884" r:id="rId5"/>
    <p:sldLayoutId id="2147483885" r:id="rId6"/>
    <p:sldLayoutId id="2147483886" r:id="rId7"/>
    <p:sldLayoutId id="2147483887" r:id="rId8"/>
    <p:sldLayoutId id="2147483888" r:id="rId9"/>
    <p:sldLayoutId id="2147483889" r:id="rId10"/>
    <p:sldLayoutId id="2147483890" r:id="rId11"/>
  </p:sldLayoutIdLst>
  <p:txStyles>
    <p:title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hyperlink" Target="&#20181;&#27096;&#26360;xlsx.xlsx"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391216"/>
            <a:ext cx="10964487" cy="6167524"/>
          </a:xfrm>
          <a:prstGeom prst="rect">
            <a:avLst/>
          </a:prstGeom>
        </p:spPr>
      </p:pic>
      <p:sp>
        <p:nvSpPr>
          <p:cNvPr id="2" name="テキスト ボックス 1"/>
          <p:cNvSpPr txBox="1"/>
          <p:nvPr/>
        </p:nvSpPr>
        <p:spPr>
          <a:xfrm>
            <a:off x="914400" y="391216"/>
            <a:ext cx="1471353" cy="461665"/>
          </a:xfrm>
          <a:prstGeom prst="rect">
            <a:avLst/>
          </a:prstGeom>
          <a:noFill/>
        </p:spPr>
        <p:txBody>
          <a:bodyPr wrap="square" rtlCol="0">
            <a:spAutoFit/>
          </a:bodyPr>
          <a:lstStyle/>
          <a:p>
            <a:r>
              <a:rPr kumimoji="1" lang="en-US" altLang="ja-JP" sz="2400" dirty="0" smtClean="0"/>
              <a:t>TEAM</a:t>
            </a:r>
            <a:r>
              <a:rPr kumimoji="1" lang="ja-JP" altLang="en-US" sz="2400" dirty="0" smtClean="0"/>
              <a:t>　</a:t>
            </a:r>
            <a:r>
              <a:rPr kumimoji="1" lang="en-US" altLang="ja-JP" sz="2400" dirty="0" smtClean="0"/>
              <a:t>B</a:t>
            </a:r>
            <a:endParaRPr kumimoji="1" lang="ja-JP" altLang="en-US" sz="2400" dirty="0"/>
          </a:p>
        </p:txBody>
      </p:sp>
      <p:sp>
        <p:nvSpPr>
          <p:cNvPr id="3" name="テキスト ボックス 2"/>
          <p:cNvSpPr txBox="1"/>
          <p:nvPr/>
        </p:nvSpPr>
        <p:spPr>
          <a:xfrm>
            <a:off x="914400" y="841238"/>
            <a:ext cx="2352502" cy="369332"/>
          </a:xfrm>
          <a:prstGeom prst="rect">
            <a:avLst/>
          </a:prstGeom>
          <a:noFill/>
        </p:spPr>
        <p:txBody>
          <a:bodyPr wrap="square" rtlCol="0">
            <a:spAutoFit/>
          </a:bodyPr>
          <a:lstStyle/>
          <a:p>
            <a:r>
              <a:rPr kumimoji="1" lang="ja-JP" altLang="en-US" dirty="0" smtClean="0"/>
              <a:t>リーダー：増澤未来</a:t>
            </a:r>
            <a:endParaRPr kumimoji="1" lang="ja-JP" altLang="en-US" dirty="0"/>
          </a:p>
        </p:txBody>
      </p:sp>
      <p:sp>
        <p:nvSpPr>
          <p:cNvPr id="5" name="テキスト ボックス 4"/>
          <p:cNvSpPr txBox="1"/>
          <p:nvPr/>
        </p:nvSpPr>
        <p:spPr>
          <a:xfrm>
            <a:off x="914400" y="1210570"/>
            <a:ext cx="2194560" cy="369332"/>
          </a:xfrm>
          <a:prstGeom prst="rect">
            <a:avLst/>
          </a:prstGeom>
          <a:noFill/>
        </p:spPr>
        <p:txBody>
          <a:bodyPr wrap="square" rtlCol="0">
            <a:spAutoFit/>
          </a:bodyPr>
          <a:lstStyle/>
          <a:p>
            <a:r>
              <a:rPr kumimoji="1" lang="ja-JP" altLang="en-US" dirty="0" smtClean="0"/>
              <a:t>企画書：吉田飛空</a:t>
            </a:r>
            <a:endParaRPr kumimoji="1" lang="ja-JP" altLang="en-US" dirty="0"/>
          </a:p>
        </p:txBody>
      </p:sp>
      <p:sp>
        <p:nvSpPr>
          <p:cNvPr id="6" name="テキスト ボックス 5"/>
          <p:cNvSpPr txBox="1"/>
          <p:nvPr/>
        </p:nvSpPr>
        <p:spPr>
          <a:xfrm>
            <a:off x="5701404" y="399529"/>
            <a:ext cx="6177483" cy="52322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kumimoji="1" lang="ja-JP" altLang="en-US" sz="2800" dirty="0" smtClean="0"/>
              <a:t>３</a:t>
            </a:r>
            <a:r>
              <a:rPr kumimoji="1" lang="en-US" altLang="ja-JP" sz="2800" dirty="0" smtClean="0"/>
              <a:t>D</a:t>
            </a:r>
            <a:r>
              <a:rPr kumimoji="1" lang="ja-JP" altLang="en-US" sz="2800" dirty="0" smtClean="0"/>
              <a:t>アクションシューティング</a:t>
            </a:r>
            <a:endParaRPr kumimoji="1" lang="ja-JP" altLang="en-US" sz="2800" dirty="0"/>
          </a:p>
        </p:txBody>
      </p:sp>
    </p:spTree>
    <p:extLst>
      <p:ext uri="{BB962C8B-B14F-4D97-AF65-F5344CB8AC3E}">
        <p14:creationId xmlns:p14="http://schemas.microsoft.com/office/powerpoint/2010/main" val="815951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hlinkClick r:id="rId2" action="ppaction://hlinkfile"/>
          </p:cNvPr>
          <p:cNvSpPr txBox="1"/>
          <p:nvPr/>
        </p:nvSpPr>
        <p:spPr>
          <a:xfrm>
            <a:off x="1487978" y="2086494"/>
            <a:ext cx="9193877" cy="2646878"/>
          </a:xfrm>
          <a:prstGeom prst="rect">
            <a:avLst/>
          </a:prstGeom>
          <a:noFill/>
        </p:spPr>
        <p:txBody>
          <a:bodyPr wrap="square" rtlCol="0">
            <a:spAutoFit/>
          </a:bodyPr>
          <a:lstStyle/>
          <a:p>
            <a:r>
              <a:rPr kumimoji="1" lang="ja-JP" altLang="en-US" sz="16600" dirty="0" smtClean="0">
                <a:hlinkClick r:id="rId2" action="ppaction://hlinkfile"/>
              </a:rPr>
              <a:t>仕様書へ</a:t>
            </a:r>
            <a:endParaRPr kumimoji="1" lang="ja-JP" altLang="en-US" sz="16600" dirty="0"/>
          </a:p>
        </p:txBody>
      </p:sp>
    </p:spTree>
    <p:extLst>
      <p:ext uri="{BB962C8B-B14F-4D97-AF65-F5344CB8AC3E}">
        <p14:creationId xmlns:p14="http://schemas.microsoft.com/office/powerpoint/2010/main" val="28614626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サブタイトル 2"/>
          <p:cNvSpPr>
            <a:spLocks noGrp="1"/>
          </p:cNvSpPr>
          <p:nvPr>
            <p:ph idx="1"/>
          </p:nvPr>
        </p:nvSpPr>
        <p:spPr>
          <a:xfrm>
            <a:off x="1042398" y="1270153"/>
            <a:ext cx="9772460" cy="1572800"/>
          </a:xfrm>
        </p:spPr>
        <p:txBody>
          <a:bodyPr>
            <a:noAutofit/>
          </a:bodyPr>
          <a:lstStyle/>
          <a:p>
            <a:pPr marL="0" indent="0">
              <a:buNone/>
            </a:pPr>
            <a:r>
              <a:rPr kumimoji="1" lang="ja-JP" altLang="en-US" sz="4400" dirty="0" smtClean="0"/>
              <a:t>かわいい世界観で普段ゲームしない人でも簡単に遊べるゲーム</a:t>
            </a:r>
            <a:endParaRPr kumimoji="1" lang="ja-JP" altLang="en-US" sz="4400" dirty="0"/>
          </a:p>
        </p:txBody>
      </p:sp>
      <p:sp>
        <p:nvSpPr>
          <p:cNvPr id="4" name="テキスト ボックス 3"/>
          <p:cNvSpPr txBox="1"/>
          <p:nvPr/>
        </p:nvSpPr>
        <p:spPr>
          <a:xfrm>
            <a:off x="1251678" y="3089292"/>
            <a:ext cx="1163781" cy="461665"/>
          </a:xfrm>
          <a:prstGeom prst="rect">
            <a:avLst/>
          </a:prstGeom>
          <a:noFill/>
        </p:spPr>
        <p:txBody>
          <a:bodyPr wrap="square" rtlCol="0">
            <a:spAutoFit/>
          </a:bodyPr>
          <a:lstStyle/>
          <a:p>
            <a:r>
              <a:rPr lang="en-US" altLang="ja-JP" sz="2400" dirty="0" smtClean="0"/>
              <a:t>Point</a:t>
            </a:r>
            <a:r>
              <a:rPr lang="ja-JP" altLang="en-US" sz="2400" dirty="0" smtClean="0"/>
              <a:t>１</a:t>
            </a:r>
            <a:endParaRPr lang="en-US" altLang="ja-JP" sz="2400" dirty="0" smtClean="0"/>
          </a:p>
        </p:txBody>
      </p:sp>
      <p:sp>
        <p:nvSpPr>
          <p:cNvPr id="5" name="テキスト ボックス 4"/>
          <p:cNvSpPr txBox="1"/>
          <p:nvPr/>
        </p:nvSpPr>
        <p:spPr>
          <a:xfrm>
            <a:off x="3894512" y="2996958"/>
            <a:ext cx="3487189" cy="646331"/>
          </a:xfrm>
          <a:prstGeom prst="rect">
            <a:avLst/>
          </a:prstGeom>
          <a:noFill/>
        </p:spPr>
        <p:txBody>
          <a:bodyPr wrap="square" rtlCol="0">
            <a:spAutoFit/>
          </a:bodyPr>
          <a:lstStyle/>
          <a:p>
            <a:r>
              <a:rPr kumimoji="1" lang="ja-JP" altLang="en-US" sz="3600" dirty="0" smtClean="0"/>
              <a:t>お菓子</a:t>
            </a:r>
            <a:endParaRPr kumimoji="1" lang="en-US" altLang="ja-JP" sz="3600" dirty="0"/>
          </a:p>
        </p:txBody>
      </p:sp>
      <p:sp>
        <p:nvSpPr>
          <p:cNvPr id="6" name="テキスト ボックス 5"/>
          <p:cNvSpPr txBox="1"/>
          <p:nvPr/>
        </p:nvSpPr>
        <p:spPr>
          <a:xfrm>
            <a:off x="1251678" y="4162677"/>
            <a:ext cx="1163781" cy="461665"/>
          </a:xfrm>
          <a:prstGeom prst="rect">
            <a:avLst/>
          </a:prstGeom>
          <a:noFill/>
        </p:spPr>
        <p:txBody>
          <a:bodyPr wrap="square" rtlCol="0">
            <a:spAutoFit/>
          </a:bodyPr>
          <a:lstStyle/>
          <a:p>
            <a:r>
              <a:rPr lang="en-US" altLang="ja-JP" sz="2400" dirty="0" smtClean="0"/>
              <a:t>Point</a:t>
            </a:r>
            <a:r>
              <a:rPr lang="ja-JP" altLang="en-US" sz="2400" dirty="0" smtClean="0"/>
              <a:t>２</a:t>
            </a:r>
            <a:endParaRPr lang="en-US" altLang="ja-JP" sz="2400" dirty="0" smtClean="0"/>
          </a:p>
        </p:txBody>
      </p:sp>
      <p:sp>
        <p:nvSpPr>
          <p:cNvPr id="7" name="テキスト ボックス 6"/>
          <p:cNvSpPr txBox="1"/>
          <p:nvPr/>
        </p:nvSpPr>
        <p:spPr>
          <a:xfrm>
            <a:off x="3894512" y="4070343"/>
            <a:ext cx="3487189" cy="646331"/>
          </a:xfrm>
          <a:prstGeom prst="rect">
            <a:avLst/>
          </a:prstGeom>
          <a:noFill/>
        </p:spPr>
        <p:txBody>
          <a:bodyPr wrap="square" rtlCol="0">
            <a:spAutoFit/>
          </a:bodyPr>
          <a:lstStyle/>
          <a:p>
            <a:r>
              <a:rPr kumimoji="1" lang="ja-JP" altLang="en-US" sz="3600" dirty="0" smtClean="0"/>
              <a:t>ネコ</a:t>
            </a:r>
            <a:endParaRPr kumimoji="1" lang="ja-JP" altLang="en-US" sz="3600" dirty="0"/>
          </a:p>
        </p:txBody>
      </p:sp>
      <p:sp>
        <p:nvSpPr>
          <p:cNvPr id="8" name="テキスト ボックス 7"/>
          <p:cNvSpPr txBox="1"/>
          <p:nvPr/>
        </p:nvSpPr>
        <p:spPr>
          <a:xfrm>
            <a:off x="1251678" y="5236062"/>
            <a:ext cx="1163781" cy="461665"/>
          </a:xfrm>
          <a:prstGeom prst="rect">
            <a:avLst/>
          </a:prstGeom>
          <a:noFill/>
        </p:spPr>
        <p:txBody>
          <a:bodyPr wrap="square" rtlCol="0">
            <a:spAutoFit/>
          </a:bodyPr>
          <a:lstStyle/>
          <a:p>
            <a:r>
              <a:rPr lang="en-US" altLang="ja-JP" sz="2400" dirty="0" smtClean="0"/>
              <a:t>Point</a:t>
            </a:r>
            <a:r>
              <a:rPr lang="ja-JP" altLang="en-US" sz="2400" dirty="0" smtClean="0"/>
              <a:t>３</a:t>
            </a:r>
            <a:endParaRPr lang="en-US" altLang="ja-JP" sz="2400" dirty="0" smtClean="0"/>
          </a:p>
        </p:txBody>
      </p:sp>
      <p:sp>
        <p:nvSpPr>
          <p:cNvPr id="9" name="テキスト ボックス 8"/>
          <p:cNvSpPr txBox="1"/>
          <p:nvPr/>
        </p:nvSpPr>
        <p:spPr>
          <a:xfrm>
            <a:off x="3894511" y="5143728"/>
            <a:ext cx="3487191" cy="646331"/>
          </a:xfrm>
          <a:prstGeom prst="rect">
            <a:avLst/>
          </a:prstGeom>
          <a:noFill/>
        </p:spPr>
        <p:txBody>
          <a:bodyPr wrap="square" rtlCol="0">
            <a:spAutoFit/>
          </a:bodyPr>
          <a:lstStyle/>
          <a:p>
            <a:r>
              <a:rPr kumimoji="1" lang="en-US" altLang="ja-JP" sz="3600" dirty="0" smtClean="0"/>
              <a:t>2</a:t>
            </a:r>
            <a:r>
              <a:rPr kumimoji="1" lang="ja-JP" altLang="en-US" sz="3600" dirty="0" smtClean="0"/>
              <a:t>人協力プレイ</a:t>
            </a:r>
            <a:endParaRPr kumimoji="1" lang="en-US" altLang="ja-JP" sz="3600" dirty="0" smtClean="0"/>
          </a:p>
        </p:txBody>
      </p:sp>
      <p:sp>
        <p:nvSpPr>
          <p:cNvPr id="11" name="正方形/長方形 10"/>
          <p:cNvSpPr/>
          <p:nvPr/>
        </p:nvSpPr>
        <p:spPr>
          <a:xfrm>
            <a:off x="1298656" y="196370"/>
            <a:ext cx="3622479" cy="949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タイトル 1"/>
          <p:cNvSpPr>
            <a:spLocks noGrp="1"/>
          </p:cNvSpPr>
          <p:nvPr>
            <p:ph type="title"/>
          </p:nvPr>
        </p:nvSpPr>
        <p:spPr>
          <a:xfrm>
            <a:off x="1555228" y="363458"/>
            <a:ext cx="3365908" cy="787091"/>
          </a:xfrm>
        </p:spPr>
        <p:txBody>
          <a:bodyPr>
            <a:normAutofit/>
          </a:bodyPr>
          <a:lstStyle/>
          <a:p>
            <a:r>
              <a:rPr kumimoji="1" lang="ja-JP" altLang="en-US" sz="4600" dirty="0" smtClean="0"/>
              <a:t>コンセプト</a:t>
            </a:r>
            <a:endParaRPr kumimoji="1" lang="ja-JP" altLang="en-US" sz="4600" dirty="0"/>
          </a:p>
        </p:txBody>
      </p:sp>
    </p:spTree>
    <p:extLst>
      <p:ext uri="{BB962C8B-B14F-4D97-AF65-F5344CB8AC3E}">
        <p14:creationId xmlns:p14="http://schemas.microsoft.com/office/powerpoint/2010/main" val="18894115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966642" y="1698635"/>
            <a:ext cx="9166573" cy="2524230"/>
          </a:xfrm>
        </p:spPr>
        <p:txBody>
          <a:bodyPr>
            <a:noAutofit/>
          </a:bodyPr>
          <a:lstStyle/>
          <a:p>
            <a:r>
              <a:rPr lang="ja-JP" altLang="en-US" sz="2400" dirty="0"/>
              <a:t>家</a:t>
            </a:r>
            <a:r>
              <a:rPr lang="ja-JP" altLang="en-US" sz="2400" dirty="0" smtClean="0"/>
              <a:t>から帰ってきたら、ネズミがお菓子を運んでいる！</a:t>
            </a:r>
            <a:endParaRPr lang="en-US" altLang="ja-JP" sz="2400" dirty="0" smtClean="0"/>
          </a:p>
          <a:p>
            <a:pPr marL="0" indent="0">
              <a:buNone/>
            </a:pPr>
            <a:r>
              <a:rPr lang="ja-JP" altLang="en-US" sz="2400" dirty="0"/>
              <a:t>　</a:t>
            </a:r>
            <a:r>
              <a:rPr lang="ja-JP" altLang="en-US" sz="2400" dirty="0" smtClean="0"/>
              <a:t>全部のお菓子を回収すべく、ネズミ達との戦いが始まる！！</a:t>
            </a:r>
            <a:endParaRPr lang="en-US" altLang="ja-JP" sz="2400" dirty="0" smtClean="0"/>
          </a:p>
          <a:p>
            <a:pPr marL="0" indent="0">
              <a:buNone/>
            </a:pPr>
            <a:endParaRPr lang="en-US" altLang="ja-JP" dirty="0"/>
          </a:p>
          <a:p>
            <a:r>
              <a:rPr lang="en-US" altLang="ja-JP" sz="2400" dirty="0" smtClean="0"/>
              <a:t>2</a:t>
            </a:r>
            <a:r>
              <a:rPr lang="ja-JP" altLang="en-US" sz="2400" dirty="0" smtClean="0"/>
              <a:t>人協力プレイで、協力しながらネズミを倒し、お菓子を回収しつつ、最後の部屋まで行きボスのドブネズミを倒せ！</a:t>
            </a:r>
            <a:endParaRPr lang="en-US" altLang="ja-JP" sz="2400" dirty="0" smtClean="0"/>
          </a:p>
        </p:txBody>
      </p:sp>
      <p:sp>
        <p:nvSpPr>
          <p:cNvPr id="7" name="正方形/長方形 6"/>
          <p:cNvSpPr/>
          <p:nvPr/>
        </p:nvSpPr>
        <p:spPr>
          <a:xfrm>
            <a:off x="1298656" y="196370"/>
            <a:ext cx="6066420" cy="949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タイトル 1"/>
          <p:cNvSpPr>
            <a:spLocks noGrp="1"/>
          </p:cNvSpPr>
          <p:nvPr>
            <p:ph type="title"/>
          </p:nvPr>
        </p:nvSpPr>
        <p:spPr>
          <a:xfrm>
            <a:off x="1555227" y="363458"/>
            <a:ext cx="5976103" cy="787091"/>
          </a:xfrm>
        </p:spPr>
        <p:txBody>
          <a:bodyPr>
            <a:normAutofit fontScale="90000"/>
          </a:bodyPr>
          <a:lstStyle/>
          <a:p>
            <a:r>
              <a:rPr lang="ja-JP" altLang="en-US" sz="4600" dirty="0"/>
              <a:t>世界観</a:t>
            </a:r>
            <a:r>
              <a:rPr lang="ja-JP" altLang="en-US" sz="4600" dirty="0" smtClean="0"/>
              <a:t>とゲームの目的</a:t>
            </a:r>
            <a:endParaRPr kumimoji="1" lang="ja-JP" altLang="en-US" sz="4600" dirty="0"/>
          </a:p>
        </p:txBody>
      </p:sp>
      <p:sp>
        <p:nvSpPr>
          <p:cNvPr id="2" name="テキスト ボックス 1"/>
          <p:cNvSpPr txBox="1"/>
          <p:nvPr/>
        </p:nvSpPr>
        <p:spPr>
          <a:xfrm>
            <a:off x="2019993" y="4447309"/>
            <a:ext cx="2311873" cy="369332"/>
          </a:xfrm>
          <a:prstGeom prst="rect">
            <a:avLst/>
          </a:prstGeom>
          <a:noFill/>
        </p:spPr>
        <p:txBody>
          <a:bodyPr wrap="square" rtlCol="0">
            <a:spAutoFit/>
          </a:bodyPr>
          <a:lstStyle/>
          <a:p>
            <a:r>
              <a:rPr kumimoji="1" lang="ja-JP" altLang="en-US" dirty="0" smtClean="0"/>
              <a:t>兄弟設定</a:t>
            </a:r>
            <a:endParaRPr kumimoji="1" lang="ja-JP" altLang="en-US" dirty="0"/>
          </a:p>
        </p:txBody>
      </p:sp>
      <p:sp>
        <p:nvSpPr>
          <p:cNvPr id="6" name="テキスト ボックス 5"/>
          <p:cNvSpPr txBox="1"/>
          <p:nvPr/>
        </p:nvSpPr>
        <p:spPr>
          <a:xfrm>
            <a:off x="4472247" y="4631975"/>
            <a:ext cx="4206240" cy="369332"/>
          </a:xfrm>
          <a:prstGeom prst="rect">
            <a:avLst/>
          </a:prstGeom>
          <a:noFill/>
        </p:spPr>
        <p:txBody>
          <a:bodyPr wrap="square" rtlCol="0">
            <a:spAutoFit/>
          </a:bodyPr>
          <a:lstStyle/>
          <a:p>
            <a:r>
              <a:rPr kumimoji="1" lang="ja-JP" altLang="en-US" dirty="0" smtClean="0"/>
              <a:t>写真</a:t>
            </a:r>
            <a:endParaRPr kumimoji="1" lang="ja-JP" altLang="en-US" dirty="0"/>
          </a:p>
        </p:txBody>
      </p:sp>
      <p:sp>
        <p:nvSpPr>
          <p:cNvPr id="9" name="テキスト ボックス 8"/>
          <p:cNvSpPr txBox="1"/>
          <p:nvPr/>
        </p:nvSpPr>
        <p:spPr>
          <a:xfrm>
            <a:off x="7439891" y="4631975"/>
            <a:ext cx="2510444" cy="646331"/>
          </a:xfrm>
          <a:prstGeom prst="rect">
            <a:avLst/>
          </a:prstGeom>
          <a:noFill/>
        </p:spPr>
        <p:txBody>
          <a:bodyPr wrap="square" rtlCol="0">
            <a:spAutoFit/>
          </a:bodyPr>
          <a:lstStyle/>
          <a:p>
            <a:r>
              <a:rPr kumimoji="1" lang="ja-JP" altLang="en-US" dirty="0" smtClean="0"/>
              <a:t>敵</a:t>
            </a:r>
            <a:endParaRPr kumimoji="1" lang="en-US" altLang="ja-JP" dirty="0" smtClean="0"/>
          </a:p>
          <a:p>
            <a:endParaRPr kumimoji="1" lang="ja-JP" altLang="en-US" dirty="0"/>
          </a:p>
        </p:txBody>
      </p:sp>
    </p:spTree>
    <p:extLst>
      <p:ext uri="{BB962C8B-B14F-4D97-AF65-F5344CB8AC3E}">
        <p14:creationId xmlns:p14="http://schemas.microsoft.com/office/powerpoint/2010/main" val="39556054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p:cNvSpPr txBox="1"/>
          <p:nvPr/>
        </p:nvSpPr>
        <p:spPr>
          <a:xfrm>
            <a:off x="9393096" y="3225559"/>
            <a:ext cx="1914525" cy="369332"/>
          </a:xfrm>
          <a:prstGeom prst="rect">
            <a:avLst/>
          </a:prstGeom>
        </p:spPr>
        <p:style>
          <a:lnRef idx="1">
            <a:schemeClr val="accent3"/>
          </a:lnRef>
          <a:fillRef idx="3">
            <a:schemeClr val="accent3"/>
          </a:fillRef>
          <a:effectRef idx="2">
            <a:schemeClr val="accent3"/>
          </a:effectRef>
          <a:fontRef idx="minor">
            <a:schemeClr val="lt1"/>
          </a:fontRef>
        </p:style>
        <p:txBody>
          <a:bodyPr wrap="square" rtlCol="0">
            <a:spAutoFit/>
          </a:bodyPr>
          <a:lstStyle/>
          <a:p>
            <a:pPr algn="ctr"/>
            <a:r>
              <a:rPr kumimoji="1" lang="ja-JP" altLang="en-US" dirty="0" smtClean="0"/>
              <a:t>体力ゲージ</a:t>
            </a:r>
            <a:endParaRPr kumimoji="1" lang="ja-JP" altLang="en-US" dirty="0"/>
          </a:p>
        </p:txBody>
      </p:sp>
      <p:sp>
        <p:nvSpPr>
          <p:cNvPr id="11" name="テキスト ボックス 10"/>
          <p:cNvSpPr txBox="1"/>
          <p:nvPr/>
        </p:nvSpPr>
        <p:spPr>
          <a:xfrm>
            <a:off x="9393095" y="4399745"/>
            <a:ext cx="1914525" cy="369332"/>
          </a:xfrm>
          <a:prstGeom prst="rect">
            <a:avLst/>
          </a:prstGeom>
        </p:spPr>
        <p:style>
          <a:lnRef idx="1">
            <a:schemeClr val="accent3"/>
          </a:lnRef>
          <a:fillRef idx="3">
            <a:schemeClr val="accent3"/>
          </a:fillRef>
          <a:effectRef idx="2">
            <a:schemeClr val="accent3"/>
          </a:effectRef>
          <a:fontRef idx="minor">
            <a:schemeClr val="lt1"/>
          </a:fontRef>
        </p:style>
        <p:txBody>
          <a:bodyPr wrap="square" rtlCol="0">
            <a:spAutoFit/>
          </a:bodyPr>
          <a:lstStyle/>
          <a:p>
            <a:pPr algn="ctr"/>
            <a:r>
              <a:rPr kumimoji="1" lang="ja-JP" altLang="en-US" dirty="0" smtClean="0"/>
              <a:t>タイム</a:t>
            </a:r>
            <a:endParaRPr kumimoji="1" lang="ja-JP" altLang="en-US" dirty="0"/>
          </a:p>
        </p:txBody>
      </p:sp>
      <p:sp>
        <p:nvSpPr>
          <p:cNvPr id="3" name="テキスト ボックス 2"/>
          <p:cNvSpPr txBox="1"/>
          <p:nvPr/>
        </p:nvSpPr>
        <p:spPr>
          <a:xfrm>
            <a:off x="8895660" y="3735708"/>
            <a:ext cx="3116000" cy="523220"/>
          </a:xfrm>
          <a:prstGeom prst="rect">
            <a:avLst/>
          </a:prstGeom>
          <a:noFill/>
        </p:spPr>
        <p:txBody>
          <a:bodyPr wrap="square" rtlCol="0">
            <a:spAutoFit/>
          </a:bodyPr>
          <a:lstStyle/>
          <a:p>
            <a:r>
              <a:rPr kumimoji="1" lang="ja-JP" altLang="en-US" sz="1400" dirty="0" smtClean="0"/>
              <a:t>プレイヤーの体力を表示します。</a:t>
            </a:r>
            <a:endParaRPr kumimoji="1" lang="en-US" altLang="ja-JP" sz="1400" dirty="0" smtClean="0"/>
          </a:p>
          <a:p>
            <a:r>
              <a:rPr kumimoji="1" lang="ja-JP" altLang="en-US" sz="1400" dirty="0" smtClean="0"/>
              <a:t>ゲージが</a:t>
            </a:r>
            <a:r>
              <a:rPr kumimoji="1" lang="ja-JP" altLang="en-US" sz="1400" dirty="0" smtClean="0">
                <a:solidFill>
                  <a:srgbClr val="FFC000"/>
                </a:solidFill>
              </a:rPr>
              <a:t>無くなるとゲームオーバー</a:t>
            </a:r>
            <a:endParaRPr kumimoji="1" lang="en-US" altLang="ja-JP" sz="1400" dirty="0" smtClean="0"/>
          </a:p>
        </p:txBody>
      </p:sp>
      <p:sp>
        <p:nvSpPr>
          <p:cNvPr id="9" name="テキスト ボックス 8"/>
          <p:cNvSpPr txBox="1"/>
          <p:nvPr/>
        </p:nvSpPr>
        <p:spPr>
          <a:xfrm>
            <a:off x="9276774" y="4923009"/>
            <a:ext cx="2485736" cy="523220"/>
          </a:xfrm>
          <a:prstGeom prst="rect">
            <a:avLst/>
          </a:prstGeom>
          <a:noFill/>
        </p:spPr>
        <p:txBody>
          <a:bodyPr wrap="square" rtlCol="0">
            <a:spAutoFit/>
          </a:bodyPr>
          <a:lstStyle/>
          <a:p>
            <a:r>
              <a:rPr kumimoji="1" lang="ja-JP" altLang="en-US" sz="1400" dirty="0" smtClean="0"/>
              <a:t>残り時間の表示。</a:t>
            </a:r>
            <a:endParaRPr kumimoji="1" lang="en-US" altLang="ja-JP" sz="1400" dirty="0" smtClean="0"/>
          </a:p>
          <a:p>
            <a:r>
              <a:rPr kumimoji="1" lang="en-US" altLang="ja-JP" sz="1400" dirty="0" smtClean="0"/>
              <a:t>(</a:t>
            </a:r>
            <a:r>
              <a:rPr kumimoji="1" lang="ja-JP" altLang="en-US" sz="1400" dirty="0" smtClean="0"/>
              <a:t>いまのところはそれぐらい</a:t>
            </a:r>
            <a:r>
              <a:rPr kumimoji="1" lang="en-US" altLang="ja-JP" sz="1400" dirty="0" smtClean="0"/>
              <a:t>)</a:t>
            </a:r>
          </a:p>
        </p:txBody>
      </p:sp>
      <p:sp>
        <p:nvSpPr>
          <p:cNvPr id="12" name="テキスト ボックス 11"/>
          <p:cNvSpPr txBox="1"/>
          <p:nvPr/>
        </p:nvSpPr>
        <p:spPr>
          <a:xfrm>
            <a:off x="9337850" y="2179075"/>
            <a:ext cx="1914525" cy="369332"/>
          </a:xfrm>
          <a:prstGeom prst="rect">
            <a:avLst/>
          </a:prstGeom>
        </p:spPr>
        <p:style>
          <a:lnRef idx="1">
            <a:schemeClr val="accent3"/>
          </a:lnRef>
          <a:fillRef idx="3">
            <a:schemeClr val="accent3"/>
          </a:fillRef>
          <a:effectRef idx="2">
            <a:schemeClr val="accent3"/>
          </a:effectRef>
          <a:fontRef idx="minor">
            <a:schemeClr val="lt1"/>
          </a:fontRef>
        </p:style>
        <p:txBody>
          <a:bodyPr wrap="square" rtlCol="0">
            <a:spAutoFit/>
          </a:bodyPr>
          <a:lstStyle/>
          <a:p>
            <a:pPr algn="ctr"/>
            <a:r>
              <a:rPr kumimoji="1" lang="ja-JP" altLang="en-US" dirty="0" smtClean="0"/>
              <a:t>スコア</a:t>
            </a:r>
            <a:endParaRPr kumimoji="1" lang="ja-JP" altLang="en-US" dirty="0"/>
          </a:p>
        </p:txBody>
      </p:sp>
      <p:sp>
        <p:nvSpPr>
          <p:cNvPr id="13" name="テキスト ボックス 12"/>
          <p:cNvSpPr txBox="1"/>
          <p:nvPr/>
        </p:nvSpPr>
        <p:spPr>
          <a:xfrm>
            <a:off x="9337850" y="2625373"/>
            <a:ext cx="2231621" cy="523220"/>
          </a:xfrm>
          <a:prstGeom prst="rect">
            <a:avLst/>
          </a:prstGeom>
          <a:noFill/>
        </p:spPr>
        <p:txBody>
          <a:bodyPr wrap="square" rtlCol="0">
            <a:spAutoFit/>
          </a:bodyPr>
          <a:lstStyle/>
          <a:p>
            <a:r>
              <a:rPr kumimoji="1" lang="ja-JP" altLang="en-US" sz="1400" dirty="0"/>
              <a:t>現在</a:t>
            </a:r>
            <a:r>
              <a:rPr kumimoji="1" lang="ja-JP" altLang="en-US" sz="1400" dirty="0" smtClean="0"/>
              <a:t>のスコア表示</a:t>
            </a:r>
            <a:endParaRPr kumimoji="1" lang="en-US" altLang="ja-JP" sz="1400" dirty="0" smtClean="0"/>
          </a:p>
          <a:p>
            <a:r>
              <a:rPr kumimoji="1" lang="ja-JP" altLang="en-US" sz="1400" dirty="0"/>
              <a:t>最後</a:t>
            </a:r>
            <a:r>
              <a:rPr kumimoji="1" lang="ja-JP" altLang="en-US" sz="1400" dirty="0" smtClean="0"/>
              <a:t>にランキングに更新</a:t>
            </a:r>
            <a:endParaRPr kumimoji="1" lang="en-US" altLang="ja-JP" sz="1400" dirty="0" smtClean="0"/>
          </a:p>
        </p:txBody>
      </p:sp>
      <p:sp>
        <p:nvSpPr>
          <p:cNvPr id="17" name="正方形/長方形 16"/>
          <p:cNvSpPr/>
          <p:nvPr/>
        </p:nvSpPr>
        <p:spPr>
          <a:xfrm>
            <a:off x="1298656" y="196370"/>
            <a:ext cx="5476217" cy="949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タイトル 1"/>
          <p:cNvSpPr>
            <a:spLocks noGrp="1"/>
          </p:cNvSpPr>
          <p:nvPr>
            <p:ph type="title"/>
          </p:nvPr>
        </p:nvSpPr>
        <p:spPr>
          <a:xfrm>
            <a:off x="1555228" y="363458"/>
            <a:ext cx="5111580" cy="787091"/>
          </a:xfrm>
        </p:spPr>
        <p:txBody>
          <a:bodyPr>
            <a:normAutofit fontScale="90000"/>
          </a:bodyPr>
          <a:lstStyle/>
          <a:p>
            <a:r>
              <a:rPr kumimoji="1" lang="ja-JP" altLang="en-US" sz="4600" dirty="0" smtClean="0"/>
              <a:t>ゲーム画面イメージ</a:t>
            </a:r>
            <a:endParaRPr kumimoji="1" lang="ja-JP" altLang="en-US" sz="4600" dirty="0"/>
          </a:p>
        </p:txBody>
      </p:sp>
      <p:pic>
        <p:nvPicPr>
          <p:cNvPr id="19" name="図 1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5000" y="2179075"/>
            <a:ext cx="7950660" cy="4472247"/>
          </a:xfrm>
          <a:prstGeom prst="rect">
            <a:avLst/>
          </a:prstGeom>
        </p:spPr>
      </p:pic>
      <p:sp>
        <p:nvSpPr>
          <p:cNvPr id="20" name="テキスト ボックス 19"/>
          <p:cNvSpPr txBox="1"/>
          <p:nvPr/>
        </p:nvSpPr>
        <p:spPr>
          <a:xfrm>
            <a:off x="1446128" y="1455431"/>
            <a:ext cx="4613849" cy="646331"/>
          </a:xfrm>
          <a:prstGeom prst="rect">
            <a:avLst/>
          </a:prstGeom>
          <a:noFill/>
        </p:spPr>
        <p:txBody>
          <a:bodyPr wrap="square" rtlCol="0">
            <a:spAutoFit/>
          </a:bodyPr>
          <a:lstStyle/>
          <a:p>
            <a:r>
              <a:rPr kumimoji="1" lang="ja-JP" altLang="en-US" dirty="0" smtClean="0"/>
              <a:t>ゲーム画面は</a:t>
            </a:r>
            <a:r>
              <a:rPr kumimoji="1" lang="ja-JP" altLang="en-US" dirty="0" smtClean="0">
                <a:solidFill>
                  <a:srgbClr val="FF0000"/>
                </a:solidFill>
              </a:rPr>
              <a:t>画面全体見やすく</a:t>
            </a:r>
            <a:r>
              <a:rPr kumimoji="1" lang="ja-JP" altLang="en-US" dirty="0" smtClean="0"/>
              <a:t>初心者でもわかりやすいように</a:t>
            </a:r>
            <a:r>
              <a:rPr kumimoji="1" lang="ja-JP" altLang="en-US" dirty="0" smtClean="0">
                <a:solidFill>
                  <a:srgbClr val="00B0F0"/>
                </a:solidFill>
              </a:rPr>
              <a:t>シンプル</a:t>
            </a:r>
            <a:r>
              <a:rPr kumimoji="1" lang="ja-JP" altLang="en-US" dirty="0" smtClean="0"/>
              <a:t>に！</a:t>
            </a:r>
            <a:endParaRPr kumimoji="1" lang="ja-JP" altLang="en-US" dirty="0"/>
          </a:p>
        </p:txBody>
      </p:sp>
      <p:sp>
        <p:nvSpPr>
          <p:cNvPr id="21" name="テキスト ボックス 20"/>
          <p:cNvSpPr txBox="1"/>
          <p:nvPr/>
        </p:nvSpPr>
        <p:spPr>
          <a:xfrm>
            <a:off x="9393095" y="5600161"/>
            <a:ext cx="1914525" cy="369332"/>
          </a:xfrm>
          <a:prstGeom prst="rect">
            <a:avLst/>
          </a:prstGeom>
        </p:spPr>
        <p:style>
          <a:lnRef idx="1">
            <a:schemeClr val="accent3"/>
          </a:lnRef>
          <a:fillRef idx="3">
            <a:schemeClr val="accent3"/>
          </a:fillRef>
          <a:effectRef idx="2">
            <a:schemeClr val="accent3"/>
          </a:effectRef>
          <a:fontRef idx="minor">
            <a:schemeClr val="lt1"/>
          </a:fontRef>
        </p:style>
        <p:txBody>
          <a:bodyPr wrap="square" rtlCol="0">
            <a:spAutoFit/>
          </a:bodyPr>
          <a:lstStyle/>
          <a:p>
            <a:pPr algn="ctr"/>
            <a:r>
              <a:rPr kumimoji="1" lang="en-US" altLang="ja-JP" dirty="0" smtClean="0"/>
              <a:t>UI</a:t>
            </a:r>
            <a:endParaRPr kumimoji="1" lang="ja-JP" altLang="en-US" dirty="0"/>
          </a:p>
        </p:txBody>
      </p:sp>
      <p:sp>
        <p:nvSpPr>
          <p:cNvPr id="22" name="テキスト ボックス 21"/>
          <p:cNvSpPr txBox="1"/>
          <p:nvPr/>
        </p:nvSpPr>
        <p:spPr>
          <a:xfrm>
            <a:off x="9334715" y="6107255"/>
            <a:ext cx="2234756" cy="523220"/>
          </a:xfrm>
          <a:prstGeom prst="rect">
            <a:avLst/>
          </a:prstGeom>
          <a:noFill/>
        </p:spPr>
        <p:txBody>
          <a:bodyPr wrap="square" rtlCol="0">
            <a:spAutoFit/>
          </a:bodyPr>
          <a:lstStyle/>
          <a:p>
            <a:r>
              <a:rPr kumimoji="1" lang="ja-JP" altLang="en-US" sz="1400" dirty="0" smtClean="0"/>
              <a:t>なんのボタンを押したらなにが使える</a:t>
            </a:r>
            <a:r>
              <a:rPr kumimoji="1" lang="ja-JP" altLang="en-US" sz="1400" dirty="0"/>
              <a:t>か</a:t>
            </a:r>
            <a:endParaRPr kumimoji="1" lang="en-US" altLang="ja-JP" sz="1400" dirty="0" smtClean="0"/>
          </a:p>
        </p:txBody>
      </p:sp>
      <p:sp>
        <p:nvSpPr>
          <p:cNvPr id="23" name="楕円 22"/>
          <p:cNvSpPr/>
          <p:nvPr/>
        </p:nvSpPr>
        <p:spPr>
          <a:xfrm>
            <a:off x="7094524" y="4857148"/>
            <a:ext cx="2020664" cy="1934991"/>
          </a:xfrm>
          <a:prstGeom prst="ellipse">
            <a:avLst/>
          </a:prstGeom>
          <a:noFill/>
          <a:ln w="762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kumimoji="1" lang="ja-JP" altLang="en-US"/>
          </a:p>
        </p:txBody>
      </p:sp>
      <p:cxnSp>
        <p:nvCxnSpPr>
          <p:cNvPr id="25" name="直線矢印コネクタ 24"/>
          <p:cNvCxnSpPr>
            <a:stCxn id="21" idx="1"/>
            <a:endCxn id="23" idx="6"/>
          </p:cNvCxnSpPr>
          <p:nvPr/>
        </p:nvCxnSpPr>
        <p:spPr>
          <a:xfrm flipH="1">
            <a:off x="9115188" y="5784827"/>
            <a:ext cx="277907" cy="3981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386386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p:cNvSpPr txBox="1"/>
          <p:nvPr/>
        </p:nvSpPr>
        <p:spPr>
          <a:xfrm>
            <a:off x="6829308" y="6168045"/>
            <a:ext cx="2635135" cy="369332"/>
          </a:xfrm>
          <a:prstGeom prst="rect">
            <a:avLst/>
          </a:prstGeom>
          <a:noFill/>
        </p:spPr>
        <p:txBody>
          <a:bodyPr wrap="square" rtlCol="0">
            <a:spAutoFit/>
          </a:bodyPr>
          <a:lstStyle/>
          <a:p>
            <a:r>
              <a:rPr kumimoji="1" lang="ja-JP" altLang="en-US" dirty="0" smtClean="0"/>
              <a:t>予想</a:t>
            </a:r>
            <a:r>
              <a:rPr kumimoji="1" lang="ja-JP" altLang="en-US" dirty="0"/>
              <a:t>プレイ時間</a:t>
            </a:r>
            <a:r>
              <a:rPr kumimoji="1" lang="ja-JP" altLang="en-US" dirty="0" smtClean="0"/>
              <a:t>は４分</a:t>
            </a:r>
            <a:endParaRPr kumimoji="1" lang="ja-JP" altLang="en-US" dirty="0"/>
          </a:p>
        </p:txBody>
      </p:sp>
      <p:sp>
        <p:nvSpPr>
          <p:cNvPr id="8" name="正方形/長方形 7"/>
          <p:cNvSpPr/>
          <p:nvPr/>
        </p:nvSpPr>
        <p:spPr>
          <a:xfrm>
            <a:off x="1298656" y="196370"/>
            <a:ext cx="3605853" cy="949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タイトル 1"/>
          <p:cNvSpPr>
            <a:spLocks noGrp="1"/>
          </p:cNvSpPr>
          <p:nvPr>
            <p:ph type="title"/>
          </p:nvPr>
        </p:nvSpPr>
        <p:spPr>
          <a:xfrm>
            <a:off x="1426941" y="385008"/>
            <a:ext cx="3349282" cy="868135"/>
          </a:xfrm>
        </p:spPr>
        <p:txBody>
          <a:bodyPr>
            <a:normAutofit/>
          </a:bodyPr>
          <a:lstStyle/>
          <a:p>
            <a:pPr algn="ctr"/>
            <a:r>
              <a:rPr kumimoji="1" lang="ja-JP" altLang="en-US" sz="4600" dirty="0" smtClean="0"/>
              <a:t>マップ詳細</a:t>
            </a:r>
            <a:endParaRPr kumimoji="1" lang="ja-JP" altLang="en-US" sz="4600"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6291" y="1284956"/>
            <a:ext cx="5623017" cy="5385425"/>
          </a:xfrm>
          <a:prstGeom prst="rect">
            <a:avLst/>
          </a:prstGeom>
        </p:spPr>
      </p:pic>
      <p:sp>
        <p:nvSpPr>
          <p:cNvPr id="3" name="正方形/長方形 2"/>
          <p:cNvSpPr/>
          <p:nvPr/>
        </p:nvSpPr>
        <p:spPr>
          <a:xfrm>
            <a:off x="6827431" y="1523737"/>
            <a:ext cx="5274023" cy="1200329"/>
          </a:xfrm>
          <a:prstGeom prst="rect">
            <a:avLst/>
          </a:prstGeom>
        </p:spPr>
        <p:txBody>
          <a:bodyPr wrap="square">
            <a:spAutoFit/>
          </a:bodyPr>
          <a:lstStyle/>
          <a:p>
            <a:r>
              <a:rPr kumimoji="1" lang="ja-JP" altLang="en-US" sz="3600" dirty="0"/>
              <a:t>簡単なルートでみんなに遊んでもらえるよう設計</a:t>
            </a:r>
          </a:p>
        </p:txBody>
      </p:sp>
    </p:spTree>
    <p:extLst>
      <p:ext uri="{BB962C8B-B14F-4D97-AF65-F5344CB8AC3E}">
        <p14:creationId xmlns:p14="http://schemas.microsoft.com/office/powerpoint/2010/main" val="13036636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正方形/長方形 16"/>
          <p:cNvSpPr/>
          <p:nvPr/>
        </p:nvSpPr>
        <p:spPr>
          <a:xfrm>
            <a:off x="8049812" y="4266493"/>
            <a:ext cx="2536588" cy="2593506"/>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4" name="正方形/長方形 3"/>
          <p:cNvSpPr/>
          <p:nvPr/>
        </p:nvSpPr>
        <p:spPr>
          <a:xfrm>
            <a:off x="1856350" y="4266493"/>
            <a:ext cx="5064011" cy="2593506"/>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kumimoji="1" lang="ja-JP" altLang="en-US"/>
          </a:p>
        </p:txBody>
      </p:sp>
      <p:sp>
        <p:nvSpPr>
          <p:cNvPr id="3" name="コンテンツ プレースホルダー 2"/>
          <p:cNvSpPr>
            <a:spLocks noGrp="1"/>
          </p:cNvSpPr>
          <p:nvPr>
            <p:ph idx="1"/>
          </p:nvPr>
        </p:nvSpPr>
        <p:spPr>
          <a:xfrm>
            <a:off x="1109345" y="1107138"/>
            <a:ext cx="2748902" cy="838040"/>
          </a:xfrm>
        </p:spPr>
        <p:txBody>
          <a:bodyPr>
            <a:noAutofit/>
          </a:bodyPr>
          <a:lstStyle/>
          <a:p>
            <a:pPr marL="0" indent="0">
              <a:buNone/>
            </a:pPr>
            <a:r>
              <a:rPr lang="ja-JP" altLang="en-US" sz="4800" dirty="0" smtClean="0"/>
              <a:t>・戦い方</a:t>
            </a:r>
            <a:endParaRPr lang="en-US" altLang="ja-JP" sz="4800" dirty="0"/>
          </a:p>
        </p:txBody>
      </p:sp>
      <p:sp>
        <p:nvSpPr>
          <p:cNvPr id="5" name="テキスト ボックス 4"/>
          <p:cNvSpPr txBox="1"/>
          <p:nvPr/>
        </p:nvSpPr>
        <p:spPr>
          <a:xfrm>
            <a:off x="2381210" y="4369675"/>
            <a:ext cx="1099561" cy="369332"/>
          </a:xfrm>
          <a:prstGeom prst="rect">
            <a:avLst/>
          </a:prstGeom>
          <a:noFill/>
        </p:spPr>
        <p:txBody>
          <a:bodyPr wrap="square" rtlCol="0">
            <a:spAutoFit/>
          </a:bodyPr>
          <a:lstStyle/>
          <a:p>
            <a:r>
              <a:rPr kumimoji="1" lang="ja-JP" altLang="en-US" dirty="0" smtClean="0"/>
              <a:t>ひっかく</a:t>
            </a:r>
            <a:endParaRPr kumimoji="1" lang="ja-JP" altLang="en-US" dirty="0"/>
          </a:p>
        </p:txBody>
      </p:sp>
      <p:sp>
        <p:nvSpPr>
          <p:cNvPr id="6" name="テキスト ボックス 5"/>
          <p:cNvSpPr txBox="1"/>
          <p:nvPr/>
        </p:nvSpPr>
        <p:spPr>
          <a:xfrm>
            <a:off x="5168652" y="4383902"/>
            <a:ext cx="1099561" cy="369332"/>
          </a:xfrm>
          <a:prstGeom prst="rect">
            <a:avLst/>
          </a:prstGeom>
          <a:noFill/>
        </p:spPr>
        <p:txBody>
          <a:bodyPr wrap="square" rtlCol="0">
            <a:spAutoFit/>
          </a:bodyPr>
          <a:lstStyle/>
          <a:p>
            <a:r>
              <a:rPr kumimoji="1" lang="ja-JP" altLang="en-US" dirty="0" smtClean="0"/>
              <a:t>鳴き声</a:t>
            </a:r>
            <a:endParaRPr kumimoji="1" lang="ja-JP" altLang="en-US" dirty="0"/>
          </a:p>
        </p:txBody>
      </p:sp>
      <p:sp>
        <p:nvSpPr>
          <p:cNvPr id="7" name="テキスト ボックス 6"/>
          <p:cNvSpPr txBox="1"/>
          <p:nvPr/>
        </p:nvSpPr>
        <p:spPr>
          <a:xfrm>
            <a:off x="2578342" y="3754348"/>
            <a:ext cx="1719594" cy="461665"/>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kumimoji="1" lang="ja-JP" altLang="en-US" sz="2400" dirty="0" smtClean="0"/>
              <a:t>・攻撃方法</a:t>
            </a:r>
            <a:endParaRPr kumimoji="1" lang="ja-JP" altLang="en-US" sz="2400" dirty="0"/>
          </a:p>
        </p:txBody>
      </p:sp>
      <p:sp>
        <p:nvSpPr>
          <p:cNvPr id="8" name="テキスト ボックス 7"/>
          <p:cNvSpPr txBox="1"/>
          <p:nvPr/>
        </p:nvSpPr>
        <p:spPr>
          <a:xfrm>
            <a:off x="8323617" y="2043502"/>
            <a:ext cx="1625335" cy="369332"/>
          </a:xfrm>
          <a:prstGeom prst="rect">
            <a:avLst/>
          </a:prstGeom>
          <a:noFill/>
        </p:spPr>
        <p:txBody>
          <a:bodyPr wrap="square" rtlCol="0">
            <a:spAutoFit/>
          </a:bodyPr>
          <a:lstStyle/>
          <a:p>
            <a:r>
              <a:rPr kumimoji="1" lang="ja-JP" altLang="en-US" dirty="0" smtClean="0"/>
              <a:t>逃げるネズミ</a:t>
            </a:r>
            <a:endParaRPr kumimoji="1" lang="ja-JP" altLang="en-US" dirty="0"/>
          </a:p>
        </p:txBody>
      </p:sp>
      <p:sp>
        <p:nvSpPr>
          <p:cNvPr id="9" name="テキスト ボックス 8"/>
          <p:cNvSpPr txBox="1"/>
          <p:nvPr/>
        </p:nvSpPr>
        <p:spPr>
          <a:xfrm>
            <a:off x="2311764" y="2045838"/>
            <a:ext cx="2252749" cy="369332"/>
          </a:xfrm>
          <a:prstGeom prst="rect">
            <a:avLst/>
          </a:prstGeom>
          <a:noFill/>
        </p:spPr>
        <p:txBody>
          <a:bodyPr wrap="square" rtlCol="0">
            <a:spAutoFit/>
          </a:bodyPr>
          <a:lstStyle/>
          <a:p>
            <a:r>
              <a:rPr kumimoji="1" lang="ja-JP" altLang="en-US" dirty="0" smtClean="0"/>
              <a:t>向かってくるネズミ</a:t>
            </a:r>
            <a:endParaRPr kumimoji="1" lang="ja-JP" altLang="en-US" dirty="0"/>
          </a:p>
        </p:txBody>
      </p:sp>
      <p:sp>
        <p:nvSpPr>
          <p:cNvPr id="10" name="テキスト ボックス 9"/>
          <p:cNvSpPr txBox="1"/>
          <p:nvPr/>
        </p:nvSpPr>
        <p:spPr>
          <a:xfrm>
            <a:off x="8276488" y="3727979"/>
            <a:ext cx="1719594" cy="46166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kumimoji="1" lang="ja-JP" altLang="en-US" sz="2400" dirty="0" smtClean="0"/>
              <a:t>・移動方法</a:t>
            </a:r>
            <a:endParaRPr kumimoji="1" lang="ja-JP" altLang="en-US" sz="2400" dirty="0"/>
          </a:p>
        </p:txBody>
      </p:sp>
      <p:sp>
        <p:nvSpPr>
          <p:cNvPr id="12" name="テキスト ボックス 11"/>
          <p:cNvSpPr txBox="1"/>
          <p:nvPr/>
        </p:nvSpPr>
        <p:spPr>
          <a:xfrm>
            <a:off x="8647919" y="4341023"/>
            <a:ext cx="1213658" cy="369332"/>
          </a:xfrm>
          <a:prstGeom prst="rect">
            <a:avLst/>
          </a:prstGeom>
          <a:noFill/>
        </p:spPr>
        <p:txBody>
          <a:bodyPr wrap="square" rtlCol="0">
            <a:spAutoFit/>
          </a:bodyPr>
          <a:lstStyle/>
          <a:p>
            <a:r>
              <a:rPr kumimoji="1" lang="ja-JP" altLang="en-US" dirty="0" smtClean="0"/>
              <a:t>ダッシュ</a:t>
            </a:r>
            <a:endParaRPr kumimoji="1" lang="ja-JP" altLang="en-US" dirty="0"/>
          </a:p>
        </p:txBody>
      </p:sp>
      <p:sp>
        <p:nvSpPr>
          <p:cNvPr id="13" name="テキスト ボックス 12"/>
          <p:cNvSpPr txBox="1"/>
          <p:nvPr/>
        </p:nvSpPr>
        <p:spPr>
          <a:xfrm>
            <a:off x="1887177" y="4780061"/>
            <a:ext cx="2398980" cy="584775"/>
          </a:xfrm>
          <a:prstGeom prst="rect">
            <a:avLst/>
          </a:prstGeom>
          <a:noFill/>
        </p:spPr>
        <p:txBody>
          <a:bodyPr wrap="square" rtlCol="0">
            <a:spAutoFit/>
          </a:bodyPr>
          <a:lstStyle/>
          <a:p>
            <a:r>
              <a:rPr kumimoji="1" lang="ja-JP" altLang="en-US" sz="1600" dirty="0" smtClean="0"/>
              <a:t>範囲攻撃で数が多い時に使うと良い</a:t>
            </a:r>
            <a:endParaRPr kumimoji="1" lang="ja-JP" altLang="en-US" sz="1600" dirty="0"/>
          </a:p>
        </p:txBody>
      </p:sp>
      <p:sp>
        <p:nvSpPr>
          <p:cNvPr id="14" name="フローチャート: 結合子 13"/>
          <p:cNvSpPr/>
          <p:nvPr/>
        </p:nvSpPr>
        <p:spPr>
          <a:xfrm>
            <a:off x="1181835" y="4021569"/>
            <a:ext cx="546074" cy="1337385"/>
          </a:xfrm>
          <a:prstGeom prst="flowChartConnector">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ja-JP" altLang="en-US" dirty="0"/>
          </a:p>
        </p:txBody>
      </p:sp>
      <p:sp>
        <p:nvSpPr>
          <p:cNvPr id="15" name="フローチャート: 結合子 14"/>
          <p:cNvSpPr/>
          <p:nvPr/>
        </p:nvSpPr>
        <p:spPr>
          <a:xfrm>
            <a:off x="1127313" y="5475883"/>
            <a:ext cx="546074" cy="1367766"/>
          </a:xfrm>
          <a:prstGeom prst="flowChartConnec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kumimoji="1" lang="ja-JP" altLang="en-US" dirty="0"/>
          </a:p>
        </p:txBody>
      </p:sp>
      <p:sp>
        <p:nvSpPr>
          <p:cNvPr id="16" name="テキスト ボックス 15"/>
          <p:cNvSpPr txBox="1"/>
          <p:nvPr/>
        </p:nvSpPr>
        <p:spPr>
          <a:xfrm>
            <a:off x="1947566" y="5801318"/>
            <a:ext cx="2350370" cy="830997"/>
          </a:xfrm>
          <a:prstGeom prst="rect">
            <a:avLst/>
          </a:prstGeom>
          <a:noFill/>
        </p:spPr>
        <p:txBody>
          <a:bodyPr wrap="square" rtlCol="0">
            <a:spAutoFit/>
          </a:bodyPr>
          <a:lstStyle/>
          <a:p>
            <a:r>
              <a:rPr kumimoji="1" lang="ja-JP" altLang="en-US" sz="1600" dirty="0" smtClean="0"/>
              <a:t>少しの隙がありその間にダメージを受けてしまう可能性が</a:t>
            </a:r>
            <a:r>
              <a:rPr kumimoji="1" lang="en-US" altLang="ja-JP" sz="1600" dirty="0" smtClean="0"/>
              <a:t>…</a:t>
            </a:r>
            <a:endParaRPr kumimoji="1" lang="ja-JP" altLang="en-US" sz="1600" dirty="0"/>
          </a:p>
        </p:txBody>
      </p:sp>
      <p:sp>
        <p:nvSpPr>
          <p:cNvPr id="23" name="減算 22"/>
          <p:cNvSpPr/>
          <p:nvPr/>
        </p:nvSpPr>
        <p:spPr>
          <a:xfrm>
            <a:off x="-1302383" y="5258283"/>
            <a:ext cx="14994468" cy="338743"/>
          </a:xfrm>
          <a:prstGeom prst="mathMinu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24" name="テキスト ボックス 23"/>
          <p:cNvSpPr txBox="1"/>
          <p:nvPr/>
        </p:nvSpPr>
        <p:spPr>
          <a:xfrm>
            <a:off x="4414598" y="4814072"/>
            <a:ext cx="2529294" cy="584775"/>
          </a:xfrm>
          <a:prstGeom prst="rect">
            <a:avLst/>
          </a:prstGeom>
          <a:noFill/>
        </p:spPr>
        <p:txBody>
          <a:bodyPr wrap="square" rtlCol="0">
            <a:spAutoFit/>
          </a:bodyPr>
          <a:lstStyle/>
          <a:p>
            <a:r>
              <a:rPr kumimoji="1" lang="ja-JP" altLang="en-US" sz="1600" dirty="0" smtClean="0"/>
              <a:t>遠くまで攻撃が届き離れてる敵には有効</a:t>
            </a:r>
            <a:endParaRPr kumimoji="1" lang="ja-JP" altLang="en-US" sz="1600" dirty="0"/>
          </a:p>
        </p:txBody>
      </p:sp>
      <p:sp>
        <p:nvSpPr>
          <p:cNvPr id="26" name="テキスト ボックス 25"/>
          <p:cNvSpPr txBox="1"/>
          <p:nvPr/>
        </p:nvSpPr>
        <p:spPr>
          <a:xfrm>
            <a:off x="4596595" y="5823701"/>
            <a:ext cx="2165300" cy="738664"/>
          </a:xfrm>
          <a:prstGeom prst="rect">
            <a:avLst/>
          </a:prstGeom>
          <a:noFill/>
        </p:spPr>
        <p:txBody>
          <a:bodyPr wrap="square" rtlCol="0">
            <a:spAutoFit/>
          </a:bodyPr>
          <a:lstStyle/>
          <a:p>
            <a:r>
              <a:rPr kumimoji="1" lang="ja-JP" altLang="en-US" sz="1400" dirty="0" smtClean="0"/>
              <a:t>一体にしかダメージが入らないため、複数で近づかれたらピンチ！</a:t>
            </a:r>
            <a:endParaRPr kumimoji="1" lang="ja-JP" altLang="en-US" sz="1400" dirty="0"/>
          </a:p>
        </p:txBody>
      </p:sp>
      <p:sp>
        <p:nvSpPr>
          <p:cNvPr id="30" name="テキスト ボックス 29"/>
          <p:cNvSpPr txBox="1"/>
          <p:nvPr/>
        </p:nvSpPr>
        <p:spPr>
          <a:xfrm>
            <a:off x="8207132" y="4662276"/>
            <a:ext cx="2165299" cy="738664"/>
          </a:xfrm>
          <a:prstGeom prst="rect">
            <a:avLst/>
          </a:prstGeom>
          <a:noFill/>
        </p:spPr>
        <p:txBody>
          <a:bodyPr wrap="square" rtlCol="0">
            <a:spAutoFit/>
          </a:bodyPr>
          <a:lstStyle/>
          <a:p>
            <a:r>
              <a:rPr kumimoji="1" lang="ja-JP" altLang="en-US" sz="1400" dirty="0" smtClean="0"/>
              <a:t>ダメージが入る回避に使える、逃げてるネズミを追いかけろ！</a:t>
            </a:r>
            <a:endParaRPr kumimoji="1" lang="ja-JP" altLang="en-US" sz="1400" dirty="0"/>
          </a:p>
        </p:txBody>
      </p:sp>
      <p:sp>
        <p:nvSpPr>
          <p:cNvPr id="31" name="テキスト ボックス 30"/>
          <p:cNvSpPr txBox="1"/>
          <p:nvPr/>
        </p:nvSpPr>
        <p:spPr>
          <a:xfrm>
            <a:off x="8230505" y="5945996"/>
            <a:ext cx="2435477" cy="584775"/>
          </a:xfrm>
          <a:prstGeom prst="rect">
            <a:avLst/>
          </a:prstGeom>
          <a:noFill/>
        </p:spPr>
        <p:txBody>
          <a:bodyPr wrap="square" rtlCol="0">
            <a:spAutoFit/>
          </a:bodyPr>
          <a:lstStyle/>
          <a:p>
            <a:r>
              <a:rPr kumimoji="1" lang="ja-JP" altLang="en-US" sz="1600" dirty="0" smtClean="0"/>
              <a:t>乱用して使えない</a:t>
            </a:r>
            <a:endParaRPr kumimoji="1" lang="en-US" altLang="ja-JP" sz="1600" dirty="0" smtClean="0"/>
          </a:p>
          <a:p>
            <a:r>
              <a:rPr kumimoji="1" lang="ja-JP" altLang="en-US" sz="1600" dirty="0" smtClean="0"/>
              <a:t>（クールタイム的な）</a:t>
            </a:r>
            <a:endParaRPr kumimoji="1" lang="ja-JP" altLang="en-US" sz="1600" dirty="0"/>
          </a:p>
        </p:txBody>
      </p:sp>
      <p:sp>
        <p:nvSpPr>
          <p:cNvPr id="32" name="テキスト ボックス 31"/>
          <p:cNvSpPr txBox="1"/>
          <p:nvPr/>
        </p:nvSpPr>
        <p:spPr>
          <a:xfrm>
            <a:off x="2114668" y="2497167"/>
            <a:ext cx="3316778" cy="923330"/>
          </a:xfrm>
          <a:prstGeom prst="rect">
            <a:avLst/>
          </a:prstGeom>
          <a:noFill/>
        </p:spPr>
        <p:txBody>
          <a:bodyPr wrap="square" rtlCol="0">
            <a:spAutoFit/>
          </a:bodyPr>
          <a:lstStyle/>
          <a:p>
            <a:r>
              <a:rPr kumimoji="1" lang="ja-JP" altLang="en-US" dirty="0" smtClean="0"/>
              <a:t>ネコの所に攻撃を仕掛けてくる。逃げるネズミをカバーしてくる！！</a:t>
            </a:r>
            <a:endParaRPr kumimoji="1" lang="ja-JP" altLang="en-US" dirty="0"/>
          </a:p>
        </p:txBody>
      </p:sp>
      <p:sp>
        <p:nvSpPr>
          <p:cNvPr id="33" name="テキスト ボックス 32"/>
          <p:cNvSpPr txBox="1"/>
          <p:nvPr/>
        </p:nvSpPr>
        <p:spPr>
          <a:xfrm>
            <a:off x="7477896" y="2497217"/>
            <a:ext cx="3316778" cy="923330"/>
          </a:xfrm>
          <a:prstGeom prst="rect">
            <a:avLst/>
          </a:prstGeom>
          <a:noFill/>
        </p:spPr>
        <p:txBody>
          <a:bodyPr wrap="square" rtlCol="0">
            <a:spAutoFit/>
          </a:bodyPr>
          <a:lstStyle/>
          <a:p>
            <a:r>
              <a:rPr kumimoji="1" lang="ja-JP" altLang="en-US" dirty="0" smtClean="0"/>
              <a:t>お菓子を持っているだろう敵</a:t>
            </a:r>
            <a:endParaRPr kumimoji="1" lang="en-US" altLang="ja-JP" dirty="0" smtClean="0"/>
          </a:p>
          <a:p>
            <a:r>
              <a:rPr kumimoji="1" lang="ja-JP" altLang="en-US" dirty="0"/>
              <a:t>巣</a:t>
            </a:r>
            <a:r>
              <a:rPr kumimoji="1" lang="ja-JP" altLang="en-US" dirty="0" smtClean="0"/>
              <a:t>穴まで逃げさせるな！</a:t>
            </a:r>
            <a:endParaRPr kumimoji="1" lang="en-US" altLang="ja-JP" dirty="0" smtClean="0"/>
          </a:p>
          <a:p>
            <a:r>
              <a:rPr kumimoji="1" lang="ja-JP" altLang="en-US" dirty="0" smtClean="0"/>
              <a:t>おとりネズミを突破し倒せ！</a:t>
            </a:r>
            <a:endParaRPr kumimoji="1" lang="en-US" altLang="ja-JP" dirty="0" smtClean="0"/>
          </a:p>
        </p:txBody>
      </p:sp>
      <p:sp>
        <p:nvSpPr>
          <p:cNvPr id="34" name="テキスト ボックス 33"/>
          <p:cNvSpPr txBox="1"/>
          <p:nvPr/>
        </p:nvSpPr>
        <p:spPr>
          <a:xfrm rot="836883">
            <a:off x="4475099" y="2151224"/>
            <a:ext cx="2170647" cy="523220"/>
          </a:xfrm>
          <a:prstGeom prst="rect">
            <a:avLst/>
          </a:prstGeom>
          <a:noFill/>
        </p:spPr>
        <p:txBody>
          <a:bodyPr wrap="square" rtlCol="0">
            <a:spAutoFit/>
          </a:bodyPr>
          <a:lstStyle/>
          <a:p>
            <a:r>
              <a:rPr kumimoji="1" lang="ja-JP" altLang="en-US" sz="1400" dirty="0" smtClean="0">
                <a:solidFill>
                  <a:srgbClr val="FF0000"/>
                </a:solidFill>
              </a:rPr>
              <a:t>回りにネズミがいるなら範囲攻撃がおすすめだ！</a:t>
            </a:r>
            <a:endParaRPr kumimoji="1" lang="ja-JP" altLang="en-US" sz="1400" dirty="0">
              <a:solidFill>
                <a:srgbClr val="FF0000"/>
              </a:solidFill>
            </a:endParaRPr>
          </a:p>
        </p:txBody>
      </p:sp>
      <p:sp>
        <p:nvSpPr>
          <p:cNvPr id="35" name="テキスト ボックス 34"/>
          <p:cNvSpPr txBox="1"/>
          <p:nvPr/>
        </p:nvSpPr>
        <p:spPr>
          <a:xfrm rot="836883">
            <a:off x="9723284" y="2151225"/>
            <a:ext cx="2170647" cy="523220"/>
          </a:xfrm>
          <a:prstGeom prst="rect">
            <a:avLst/>
          </a:prstGeom>
          <a:noFill/>
        </p:spPr>
        <p:txBody>
          <a:bodyPr wrap="square" rtlCol="0">
            <a:spAutoFit/>
          </a:bodyPr>
          <a:lstStyle/>
          <a:p>
            <a:r>
              <a:rPr kumimoji="1" lang="ja-JP" altLang="en-US" sz="1400" dirty="0" smtClean="0">
                <a:solidFill>
                  <a:srgbClr val="FF0000"/>
                </a:solidFill>
              </a:rPr>
              <a:t>泣き声かダッシュで詰めて攻撃だ！</a:t>
            </a:r>
            <a:endParaRPr kumimoji="1" lang="ja-JP" altLang="en-US" sz="1400" dirty="0">
              <a:solidFill>
                <a:srgbClr val="FF0000"/>
              </a:solidFill>
            </a:endParaRPr>
          </a:p>
        </p:txBody>
      </p:sp>
      <p:pic>
        <p:nvPicPr>
          <p:cNvPr id="36" name="図 3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299" y="3084485"/>
            <a:ext cx="1339726" cy="1339726"/>
          </a:xfrm>
          <a:prstGeom prst="rect">
            <a:avLst/>
          </a:prstGeom>
        </p:spPr>
      </p:pic>
      <p:pic>
        <p:nvPicPr>
          <p:cNvPr id="37" name="図 3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42780" y="3456849"/>
            <a:ext cx="1094969" cy="756745"/>
          </a:xfrm>
          <a:prstGeom prst="rect">
            <a:avLst/>
          </a:prstGeom>
        </p:spPr>
      </p:pic>
      <p:sp>
        <p:nvSpPr>
          <p:cNvPr id="38" name="テキスト ボックス 37"/>
          <p:cNvSpPr txBox="1"/>
          <p:nvPr/>
        </p:nvSpPr>
        <p:spPr>
          <a:xfrm rot="21208938">
            <a:off x="5585414" y="3349200"/>
            <a:ext cx="1629053" cy="646331"/>
          </a:xfrm>
          <a:prstGeom prst="rect">
            <a:avLst/>
          </a:prstGeom>
          <a:noFill/>
        </p:spPr>
        <p:txBody>
          <a:bodyPr wrap="square" rtlCol="0">
            <a:spAutoFit/>
          </a:bodyPr>
          <a:lstStyle/>
          <a:p>
            <a:r>
              <a:rPr kumimoji="1" lang="ja-JP" altLang="en-US" sz="3600" b="1" dirty="0" smtClean="0">
                <a:ln w="6600">
                  <a:solidFill>
                    <a:schemeClr val="accent2">
                      <a:lumMod val="60000"/>
                      <a:lumOff val="40000"/>
                    </a:schemeClr>
                  </a:solidFill>
                  <a:prstDash val="solid"/>
                </a:ln>
                <a:solidFill>
                  <a:srgbClr val="FF0000"/>
                </a:solidFill>
                <a:effectLst>
                  <a:outerShdw dist="38100" dir="2700000" algn="tl" rotWithShape="0">
                    <a:schemeClr val="accent2"/>
                  </a:outerShdw>
                </a:effectLst>
              </a:rPr>
              <a:t>にゃー</a:t>
            </a:r>
            <a:endParaRPr kumimoji="1" lang="ja-JP" altLang="en-US" sz="3600" b="1" dirty="0">
              <a:ln w="6600">
                <a:solidFill>
                  <a:schemeClr val="accent2">
                    <a:lumMod val="60000"/>
                    <a:lumOff val="40000"/>
                  </a:schemeClr>
                </a:solidFill>
                <a:prstDash val="solid"/>
              </a:ln>
              <a:solidFill>
                <a:srgbClr val="FF0000"/>
              </a:solidFill>
              <a:effectLst>
                <a:outerShdw dist="38100" dir="2700000" algn="tl" rotWithShape="0">
                  <a:schemeClr val="accent2"/>
                </a:outerShdw>
              </a:effectLst>
            </a:endParaRPr>
          </a:p>
        </p:txBody>
      </p:sp>
      <p:sp>
        <p:nvSpPr>
          <p:cNvPr id="41" name="フローチャート: データ 40"/>
          <p:cNvSpPr/>
          <p:nvPr/>
        </p:nvSpPr>
        <p:spPr>
          <a:xfrm rot="21381347">
            <a:off x="5439616" y="3995752"/>
            <a:ext cx="1869935" cy="118269"/>
          </a:xfrm>
          <a:prstGeom prst="flowChartInputOutput">
            <a:avLst/>
          </a:prstGeom>
          <a:ln w="38100">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43" name="フローチャート: データ 42"/>
          <p:cNvSpPr/>
          <p:nvPr/>
        </p:nvSpPr>
        <p:spPr>
          <a:xfrm rot="9983428">
            <a:off x="5416005" y="3154600"/>
            <a:ext cx="1869935" cy="118269"/>
          </a:xfrm>
          <a:prstGeom prst="flowChartInputOutput">
            <a:avLst/>
          </a:prstGeom>
          <a:ln w="38100">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39" name="正方形/長方形 38"/>
          <p:cNvSpPr/>
          <p:nvPr/>
        </p:nvSpPr>
        <p:spPr>
          <a:xfrm>
            <a:off x="1298656" y="196370"/>
            <a:ext cx="5736450" cy="949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タイトル 1"/>
          <p:cNvSpPr>
            <a:spLocks noGrp="1"/>
          </p:cNvSpPr>
          <p:nvPr>
            <p:ph type="title"/>
          </p:nvPr>
        </p:nvSpPr>
        <p:spPr>
          <a:xfrm>
            <a:off x="1555227" y="363458"/>
            <a:ext cx="5165747" cy="787091"/>
          </a:xfrm>
        </p:spPr>
        <p:txBody>
          <a:bodyPr>
            <a:normAutofit/>
          </a:bodyPr>
          <a:lstStyle/>
          <a:p>
            <a:r>
              <a:rPr kumimoji="1" lang="ja-JP" altLang="en-US" sz="4600" dirty="0" smtClean="0"/>
              <a:t>ゲームシステム１</a:t>
            </a:r>
            <a:endParaRPr kumimoji="1" lang="ja-JP" altLang="en-US" sz="4600" dirty="0"/>
          </a:p>
        </p:txBody>
      </p:sp>
      <p:sp>
        <p:nvSpPr>
          <p:cNvPr id="2" name="テキスト ボックス 1"/>
          <p:cNvSpPr txBox="1"/>
          <p:nvPr/>
        </p:nvSpPr>
        <p:spPr>
          <a:xfrm>
            <a:off x="1224039" y="4201706"/>
            <a:ext cx="461665" cy="1115357"/>
          </a:xfrm>
          <a:prstGeom prst="rect">
            <a:avLst/>
          </a:prstGeom>
          <a:noFill/>
        </p:spPr>
        <p:txBody>
          <a:bodyPr vert="eaVert" wrap="square" rtlCol="0">
            <a:spAutoFit/>
          </a:bodyPr>
          <a:lstStyle/>
          <a:p>
            <a:r>
              <a:rPr kumimoji="1" lang="ja-JP" altLang="en-US" dirty="0" smtClean="0">
                <a:solidFill>
                  <a:schemeClr val="bg1"/>
                </a:solidFill>
              </a:rPr>
              <a:t>メリット</a:t>
            </a:r>
            <a:endParaRPr kumimoji="1" lang="ja-JP" altLang="en-US" dirty="0">
              <a:solidFill>
                <a:schemeClr val="bg1"/>
              </a:solidFill>
            </a:endParaRPr>
          </a:p>
        </p:txBody>
      </p:sp>
      <p:sp>
        <p:nvSpPr>
          <p:cNvPr id="18" name="テキスト ボックス 17"/>
          <p:cNvSpPr txBox="1"/>
          <p:nvPr/>
        </p:nvSpPr>
        <p:spPr>
          <a:xfrm>
            <a:off x="1168013" y="5563246"/>
            <a:ext cx="461665" cy="1366358"/>
          </a:xfrm>
          <a:prstGeom prst="rect">
            <a:avLst/>
          </a:prstGeom>
          <a:noFill/>
        </p:spPr>
        <p:txBody>
          <a:bodyPr vert="eaVert" wrap="square" rtlCol="0">
            <a:spAutoFit/>
          </a:bodyPr>
          <a:lstStyle/>
          <a:p>
            <a:r>
              <a:rPr kumimoji="1" lang="ja-JP" altLang="en-US" dirty="0" smtClean="0">
                <a:solidFill>
                  <a:schemeClr val="bg1"/>
                </a:solidFill>
              </a:rPr>
              <a:t>デメリット</a:t>
            </a:r>
            <a:endParaRPr kumimoji="1" lang="ja-JP" altLang="en-US" dirty="0">
              <a:solidFill>
                <a:schemeClr val="bg1"/>
              </a:solidFill>
            </a:endParaRPr>
          </a:p>
        </p:txBody>
      </p:sp>
    </p:spTree>
    <p:extLst>
      <p:ext uri="{BB962C8B-B14F-4D97-AF65-F5344CB8AC3E}">
        <p14:creationId xmlns:p14="http://schemas.microsoft.com/office/powerpoint/2010/main" val="232500153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コンテンツ プレースホルダー 2"/>
          <p:cNvSpPr txBox="1">
            <a:spLocks/>
          </p:cNvSpPr>
          <p:nvPr/>
        </p:nvSpPr>
        <p:spPr>
          <a:xfrm>
            <a:off x="1109345" y="1107138"/>
            <a:ext cx="4526684" cy="838040"/>
          </a:xfrm>
          <a:prstGeom prst="rect">
            <a:avLst/>
          </a:prstGeom>
        </p:spPr>
        <p:txBody>
          <a:bodyPr vert="horz" lIns="91440" tIns="45720" rIns="91440" bIns="45720" rtlCol="0">
            <a:no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ja-JP" altLang="en-US" sz="4800" dirty="0" smtClean="0"/>
              <a:t>・アイテム詳細</a:t>
            </a:r>
            <a:endParaRPr lang="en-US" altLang="ja-JP" sz="4800" dirty="0"/>
          </a:p>
        </p:txBody>
      </p:sp>
      <p:sp>
        <p:nvSpPr>
          <p:cNvPr id="7" name="テキスト ボックス 6"/>
          <p:cNvSpPr txBox="1"/>
          <p:nvPr/>
        </p:nvSpPr>
        <p:spPr>
          <a:xfrm>
            <a:off x="3134564" y="2625662"/>
            <a:ext cx="1371600" cy="369332"/>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dirty="0" smtClean="0"/>
              <a:t>キャンディ</a:t>
            </a:r>
            <a:endParaRPr kumimoji="1" lang="ja-JP" altLang="en-US" dirty="0"/>
          </a:p>
        </p:txBody>
      </p:sp>
      <p:sp>
        <p:nvSpPr>
          <p:cNvPr id="8" name="テキスト ボックス 7"/>
          <p:cNvSpPr txBox="1"/>
          <p:nvPr/>
        </p:nvSpPr>
        <p:spPr>
          <a:xfrm>
            <a:off x="10293925" y="3891811"/>
            <a:ext cx="1634837" cy="369332"/>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kumimoji="1" lang="ja-JP" altLang="en-US" dirty="0" smtClean="0"/>
              <a:t>攻撃力アップ</a:t>
            </a:r>
            <a:endParaRPr kumimoji="1" lang="ja-JP" altLang="en-US" dirty="0"/>
          </a:p>
        </p:txBody>
      </p:sp>
      <p:sp>
        <p:nvSpPr>
          <p:cNvPr id="9" name="テキスト ボックス 8"/>
          <p:cNvSpPr txBox="1"/>
          <p:nvPr/>
        </p:nvSpPr>
        <p:spPr>
          <a:xfrm>
            <a:off x="5419405" y="5350183"/>
            <a:ext cx="1863303"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kumimoji="1" lang="ja-JP" altLang="en-US" dirty="0" smtClean="0"/>
              <a:t>移動速度アップ</a:t>
            </a:r>
            <a:endParaRPr kumimoji="1" lang="ja-JP" altLang="en-US" dirty="0"/>
          </a:p>
        </p:txBody>
      </p:sp>
      <p:pic>
        <p:nvPicPr>
          <p:cNvPr id="10" name="図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8656" y="2237126"/>
            <a:ext cx="1835908" cy="841458"/>
          </a:xfrm>
          <a:prstGeom prst="rect">
            <a:avLst/>
          </a:prstGeom>
        </p:spPr>
      </p:pic>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51184" y="4231896"/>
            <a:ext cx="1051906" cy="1051906"/>
          </a:xfrm>
          <a:prstGeom prst="rect">
            <a:avLst/>
          </a:prstGeom>
        </p:spPr>
      </p:pic>
      <p:pic>
        <p:nvPicPr>
          <p:cNvPr id="12" name="図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98724" y="4336548"/>
            <a:ext cx="1163783" cy="1163783"/>
          </a:xfrm>
          <a:prstGeom prst="rect">
            <a:avLst/>
          </a:prstGeom>
        </p:spPr>
      </p:pic>
      <p:sp>
        <p:nvSpPr>
          <p:cNvPr id="13" name="テキスト ボックス 12"/>
          <p:cNvSpPr txBox="1"/>
          <p:nvPr/>
        </p:nvSpPr>
        <p:spPr>
          <a:xfrm>
            <a:off x="7240842" y="2656647"/>
            <a:ext cx="4555374" cy="369332"/>
          </a:xfrm>
          <a:prstGeom prst="rect">
            <a:avLst/>
          </a:prstGeom>
          <a:noFill/>
        </p:spPr>
        <p:txBody>
          <a:bodyPr wrap="square" rtlCol="0">
            <a:spAutoFit/>
          </a:bodyPr>
          <a:lstStyle/>
          <a:p>
            <a:r>
              <a:rPr kumimoji="1" lang="en-US" altLang="ja-JP" dirty="0" smtClean="0"/>
              <a:t>※</a:t>
            </a:r>
            <a:r>
              <a:rPr kumimoji="1" lang="ja-JP" altLang="en-US" dirty="0" smtClean="0"/>
              <a:t>キャンディしてエフェクトつけるかも</a:t>
            </a:r>
            <a:endParaRPr kumimoji="1" lang="ja-JP" altLang="en-US" dirty="0"/>
          </a:p>
        </p:txBody>
      </p:sp>
      <p:sp>
        <p:nvSpPr>
          <p:cNvPr id="14" name="下矢印 13"/>
          <p:cNvSpPr/>
          <p:nvPr/>
        </p:nvSpPr>
        <p:spPr>
          <a:xfrm>
            <a:off x="7648701" y="3143163"/>
            <a:ext cx="507077" cy="51538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下矢印 14"/>
          <p:cNvSpPr/>
          <p:nvPr/>
        </p:nvSpPr>
        <p:spPr>
          <a:xfrm>
            <a:off x="10443557" y="3159203"/>
            <a:ext cx="507077" cy="51538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p:cNvSpPr txBox="1"/>
          <p:nvPr/>
        </p:nvSpPr>
        <p:spPr>
          <a:xfrm>
            <a:off x="7342904" y="4294333"/>
            <a:ext cx="3255820" cy="1477328"/>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kumimoji="1" lang="ja-JP" altLang="en-US" dirty="0"/>
              <a:t>ネズミ</a:t>
            </a:r>
            <a:r>
              <a:rPr kumimoji="1" lang="ja-JP" altLang="en-US" dirty="0" smtClean="0"/>
              <a:t>から一定で出てくる</a:t>
            </a:r>
            <a:endParaRPr kumimoji="1" lang="en-US" altLang="ja-JP" dirty="0" smtClean="0"/>
          </a:p>
          <a:p>
            <a:r>
              <a:rPr kumimoji="1" lang="ja-JP" altLang="en-US" dirty="0"/>
              <a:t>取</a:t>
            </a:r>
            <a:r>
              <a:rPr kumimoji="1" lang="ja-JP" altLang="en-US" dirty="0" smtClean="0"/>
              <a:t>ると攻撃力があがりネズミを倒しやすくなる</a:t>
            </a:r>
            <a:endParaRPr kumimoji="1" lang="en-US" altLang="ja-JP" dirty="0" smtClean="0"/>
          </a:p>
          <a:p>
            <a:r>
              <a:rPr kumimoji="1" lang="ja-JP" altLang="en-US" dirty="0" smtClean="0"/>
              <a:t>ボス戦で出てきたら積極的に取りに行こう！</a:t>
            </a:r>
          </a:p>
        </p:txBody>
      </p:sp>
      <p:sp>
        <p:nvSpPr>
          <p:cNvPr id="18" name="テキスト ボックス 17"/>
          <p:cNvSpPr txBox="1"/>
          <p:nvPr/>
        </p:nvSpPr>
        <p:spPr>
          <a:xfrm>
            <a:off x="1320005" y="4547446"/>
            <a:ext cx="4039204" cy="1200329"/>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kumimoji="1" lang="ja-JP" altLang="en-US" dirty="0" smtClean="0"/>
              <a:t>ネズミから一定で出てくる</a:t>
            </a:r>
            <a:endParaRPr kumimoji="1" lang="en-US" altLang="ja-JP" dirty="0" smtClean="0"/>
          </a:p>
          <a:p>
            <a:r>
              <a:rPr kumimoji="1" lang="ja-JP" altLang="en-US" dirty="0" smtClean="0"/>
              <a:t>取ると移動速度が上がり、ネズミの攻撃を回避しやすくなる</a:t>
            </a:r>
            <a:endParaRPr kumimoji="1" lang="en-US" altLang="ja-JP" dirty="0" smtClean="0"/>
          </a:p>
          <a:p>
            <a:r>
              <a:rPr kumimoji="1" lang="ja-JP" altLang="en-US" dirty="0" smtClean="0"/>
              <a:t>逃げるネズミにも追いつきやすい</a:t>
            </a:r>
            <a:endParaRPr kumimoji="1" lang="ja-JP" altLang="en-US" dirty="0"/>
          </a:p>
        </p:txBody>
      </p:sp>
      <p:sp>
        <p:nvSpPr>
          <p:cNvPr id="19" name="テキスト ボックス 18"/>
          <p:cNvSpPr txBox="1"/>
          <p:nvPr/>
        </p:nvSpPr>
        <p:spPr>
          <a:xfrm>
            <a:off x="8362604" y="2113471"/>
            <a:ext cx="1812174" cy="369332"/>
          </a:xfrm>
          <a:prstGeom prst="rect">
            <a:avLst/>
          </a:prstGeom>
          <a:noFill/>
        </p:spPr>
        <p:txBody>
          <a:bodyPr wrap="square" rtlCol="0">
            <a:spAutoFit/>
          </a:bodyPr>
          <a:lstStyle/>
          <a:p>
            <a:r>
              <a:rPr kumimoji="1" lang="ja-JP" altLang="en-US" dirty="0" smtClean="0"/>
              <a:t>話して決めよう</a:t>
            </a:r>
            <a:endParaRPr kumimoji="1" lang="ja-JP" altLang="en-US" dirty="0"/>
          </a:p>
        </p:txBody>
      </p:sp>
      <p:sp>
        <p:nvSpPr>
          <p:cNvPr id="21" name="テキスト ボックス 20"/>
          <p:cNvSpPr txBox="1"/>
          <p:nvPr/>
        </p:nvSpPr>
        <p:spPr>
          <a:xfrm>
            <a:off x="1320005" y="3143163"/>
            <a:ext cx="3869357"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dirty="0" smtClean="0"/>
              <a:t>ネズミを倒すと出てくる</a:t>
            </a:r>
            <a:endParaRPr kumimoji="1" lang="en-US" altLang="ja-JP" dirty="0" smtClean="0"/>
          </a:p>
          <a:p>
            <a:r>
              <a:rPr kumimoji="1" lang="ja-JP" altLang="en-US" dirty="0"/>
              <a:t>取</a:t>
            </a:r>
            <a:r>
              <a:rPr kumimoji="1" lang="ja-JP" altLang="en-US" dirty="0" smtClean="0"/>
              <a:t>るとスコアが上がり、ゲームのやりこみ要素である回収率に繋がる（やりこみ要素は１２ページで）</a:t>
            </a:r>
            <a:endParaRPr kumimoji="1" lang="ja-JP" altLang="en-US" dirty="0"/>
          </a:p>
        </p:txBody>
      </p:sp>
      <p:sp>
        <p:nvSpPr>
          <p:cNvPr id="22" name="テキスト ボックス 21"/>
          <p:cNvSpPr txBox="1"/>
          <p:nvPr/>
        </p:nvSpPr>
        <p:spPr>
          <a:xfrm>
            <a:off x="3974730" y="1935837"/>
            <a:ext cx="2961049" cy="646331"/>
          </a:xfrm>
          <a:prstGeom prst="rect">
            <a:avLst/>
          </a:prstGeom>
          <a:noFill/>
        </p:spPr>
        <p:txBody>
          <a:bodyPr wrap="square" rtlCol="0">
            <a:spAutoFit/>
          </a:bodyPr>
          <a:lstStyle/>
          <a:p>
            <a:r>
              <a:rPr kumimoji="1" lang="ja-JP" altLang="en-US" dirty="0"/>
              <a:t>ネズミ</a:t>
            </a:r>
            <a:r>
              <a:rPr kumimoji="1" lang="ja-JP" altLang="en-US" dirty="0" smtClean="0"/>
              <a:t>を倒すと各アイテム確率でドロップ</a:t>
            </a:r>
            <a:endParaRPr kumimoji="1" lang="ja-JP" altLang="en-US" dirty="0"/>
          </a:p>
        </p:txBody>
      </p:sp>
      <p:sp>
        <p:nvSpPr>
          <p:cNvPr id="23" name="テキスト ボックス 22"/>
          <p:cNvSpPr txBox="1"/>
          <p:nvPr/>
        </p:nvSpPr>
        <p:spPr>
          <a:xfrm>
            <a:off x="1209714" y="5814156"/>
            <a:ext cx="10395469" cy="1077218"/>
          </a:xfrm>
          <a:prstGeom prst="rect">
            <a:avLst/>
          </a:prstGeom>
          <a:noFill/>
        </p:spPr>
        <p:txBody>
          <a:bodyPr wrap="square" rtlCol="0">
            <a:spAutoFit/>
          </a:bodyPr>
          <a:lstStyle/>
          <a:p>
            <a:r>
              <a:rPr kumimoji="1" lang="ja-JP" altLang="en-US" sz="3200" dirty="0" smtClean="0"/>
              <a:t>これぐらいのアイテム要素なら初心者でもわかると思いゲーム自体の面白さも</a:t>
            </a:r>
            <a:r>
              <a:rPr kumimoji="1" lang="ja-JP" altLang="en-US" sz="3200" dirty="0"/>
              <a:t>上</a:t>
            </a:r>
            <a:r>
              <a:rPr kumimoji="1" lang="ja-JP" altLang="en-US" sz="3200" dirty="0" smtClean="0"/>
              <a:t>がると思われる</a:t>
            </a:r>
            <a:endParaRPr kumimoji="1" lang="ja-JP" altLang="en-US" sz="3200" dirty="0"/>
          </a:p>
        </p:txBody>
      </p:sp>
      <p:sp>
        <p:nvSpPr>
          <p:cNvPr id="20" name="正方形/長方形 19"/>
          <p:cNvSpPr/>
          <p:nvPr/>
        </p:nvSpPr>
        <p:spPr>
          <a:xfrm>
            <a:off x="1298656" y="196370"/>
            <a:ext cx="5736450" cy="949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タイトル 1"/>
          <p:cNvSpPr>
            <a:spLocks noGrp="1"/>
          </p:cNvSpPr>
          <p:nvPr>
            <p:ph type="title"/>
          </p:nvPr>
        </p:nvSpPr>
        <p:spPr>
          <a:xfrm>
            <a:off x="1555227" y="363458"/>
            <a:ext cx="5165747" cy="787091"/>
          </a:xfrm>
        </p:spPr>
        <p:txBody>
          <a:bodyPr>
            <a:normAutofit/>
          </a:bodyPr>
          <a:lstStyle/>
          <a:p>
            <a:r>
              <a:rPr kumimoji="1" lang="ja-JP" altLang="en-US" sz="4600" dirty="0" smtClean="0"/>
              <a:t>ゲームシステム２</a:t>
            </a:r>
            <a:endParaRPr kumimoji="1" lang="ja-JP" altLang="en-US" sz="4600" dirty="0"/>
          </a:p>
        </p:txBody>
      </p:sp>
      <p:sp>
        <p:nvSpPr>
          <p:cNvPr id="2" name="テキスト ボックス 1"/>
          <p:cNvSpPr txBox="1"/>
          <p:nvPr/>
        </p:nvSpPr>
        <p:spPr>
          <a:xfrm>
            <a:off x="7902239" y="1487548"/>
            <a:ext cx="2576946" cy="369332"/>
          </a:xfrm>
          <a:prstGeom prst="rect">
            <a:avLst/>
          </a:prstGeom>
          <a:noFill/>
        </p:spPr>
        <p:txBody>
          <a:bodyPr wrap="square" rtlCol="0">
            <a:spAutoFit/>
          </a:bodyPr>
          <a:lstStyle/>
          <a:p>
            <a:r>
              <a:rPr kumimoji="1" lang="ja-JP" altLang="en-US" dirty="0" smtClean="0"/>
              <a:t>魚、お肉に変更かも</a:t>
            </a:r>
            <a:endParaRPr kumimoji="1" lang="ja-JP" altLang="en-US" dirty="0"/>
          </a:p>
        </p:txBody>
      </p:sp>
    </p:spTree>
    <p:extLst>
      <p:ext uri="{BB962C8B-B14F-4D97-AF65-F5344CB8AC3E}">
        <p14:creationId xmlns:p14="http://schemas.microsoft.com/office/powerpoint/2010/main" val="26781718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p:cNvSpPr/>
          <p:nvPr/>
        </p:nvSpPr>
        <p:spPr>
          <a:xfrm>
            <a:off x="1298656" y="196370"/>
            <a:ext cx="5736450" cy="949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タイトル 1"/>
          <p:cNvSpPr>
            <a:spLocks noGrp="1"/>
          </p:cNvSpPr>
          <p:nvPr>
            <p:ph type="title"/>
          </p:nvPr>
        </p:nvSpPr>
        <p:spPr>
          <a:xfrm>
            <a:off x="1555227" y="363458"/>
            <a:ext cx="5165747" cy="787091"/>
          </a:xfrm>
        </p:spPr>
        <p:txBody>
          <a:bodyPr>
            <a:normAutofit/>
          </a:bodyPr>
          <a:lstStyle/>
          <a:p>
            <a:r>
              <a:rPr kumimoji="1" lang="ja-JP" altLang="en-US" sz="4600" dirty="0" smtClean="0"/>
              <a:t>ゲームシステム３</a:t>
            </a:r>
            <a:endParaRPr kumimoji="1" lang="ja-JP" altLang="en-US" sz="4600" dirty="0"/>
          </a:p>
        </p:txBody>
      </p:sp>
      <p:sp>
        <p:nvSpPr>
          <p:cNvPr id="9" name="コンテンツ プレースホルダー 2"/>
          <p:cNvSpPr txBox="1">
            <a:spLocks/>
          </p:cNvSpPr>
          <p:nvPr/>
        </p:nvSpPr>
        <p:spPr>
          <a:xfrm>
            <a:off x="1220610" y="1514895"/>
            <a:ext cx="4526684" cy="838040"/>
          </a:xfrm>
          <a:prstGeom prst="rect">
            <a:avLst/>
          </a:prstGeom>
        </p:spPr>
        <p:txBody>
          <a:bodyPr vert="horz" lIns="91440" tIns="45720" rIns="91440" bIns="45720" rtlCol="0">
            <a:no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ja-JP" altLang="en-US" sz="4800" dirty="0" smtClean="0"/>
              <a:t>・おかし回収</a:t>
            </a:r>
            <a:endParaRPr lang="en-US" altLang="ja-JP" sz="4800" dirty="0"/>
          </a:p>
        </p:txBody>
      </p:sp>
      <p:sp>
        <p:nvSpPr>
          <p:cNvPr id="10" name="テキスト ボックス 9"/>
          <p:cNvSpPr txBox="1"/>
          <p:nvPr/>
        </p:nvSpPr>
        <p:spPr>
          <a:xfrm>
            <a:off x="7132320" y="1356803"/>
            <a:ext cx="4281055" cy="461665"/>
          </a:xfrm>
          <a:prstGeom prst="rect">
            <a:avLst/>
          </a:prstGeom>
          <a:noFill/>
        </p:spPr>
        <p:txBody>
          <a:bodyPr wrap="square" rtlCol="0">
            <a:spAutoFit/>
          </a:bodyPr>
          <a:lstStyle/>
          <a:p>
            <a:r>
              <a:rPr kumimoji="1" lang="ja-JP" altLang="en-US" sz="2400" dirty="0" smtClean="0"/>
              <a:t>長く遊んでもらえるよう工夫</a:t>
            </a:r>
            <a:endParaRPr kumimoji="1" lang="ja-JP" altLang="en-US" sz="2400" dirty="0"/>
          </a:p>
        </p:txBody>
      </p:sp>
      <p:pic>
        <p:nvPicPr>
          <p:cNvPr id="11" name="図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9197" y="1475915"/>
            <a:ext cx="1835908" cy="841458"/>
          </a:xfrm>
          <a:prstGeom prst="rect">
            <a:avLst/>
          </a:prstGeom>
        </p:spPr>
      </p:pic>
      <p:sp>
        <p:nvSpPr>
          <p:cNvPr id="13" name="テキスト ボックス 12"/>
          <p:cNvSpPr txBox="1"/>
          <p:nvPr/>
        </p:nvSpPr>
        <p:spPr>
          <a:xfrm>
            <a:off x="7358032" y="1871730"/>
            <a:ext cx="4586089" cy="646331"/>
          </a:xfrm>
          <a:prstGeom prst="rect">
            <a:avLst/>
          </a:prstGeom>
          <a:noFill/>
        </p:spPr>
        <p:txBody>
          <a:bodyPr wrap="square" rtlCol="0">
            <a:spAutoFit/>
          </a:bodyPr>
          <a:lstStyle/>
          <a:p>
            <a:r>
              <a:rPr kumimoji="1" lang="en-US" altLang="ja-JP" dirty="0" smtClean="0"/>
              <a:t>※</a:t>
            </a:r>
            <a:r>
              <a:rPr kumimoji="1" lang="ja-JP" altLang="en-US" dirty="0" smtClean="0"/>
              <a:t>ネズミを倒したら、アイテムがドロップするのは前のページで説明済み</a:t>
            </a:r>
            <a:endParaRPr kumimoji="1" lang="ja-JP" altLang="en-US" dirty="0"/>
          </a:p>
        </p:txBody>
      </p:sp>
      <p:sp>
        <p:nvSpPr>
          <p:cNvPr id="14" name="テキスト ボックス 13"/>
          <p:cNvSpPr txBox="1"/>
          <p:nvPr/>
        </p:nvSpPr>
        <p:spPr>
          <a:xfrm>
            <a:off x="1298655" y="2496736"/>
            <a:ext cx="9772026"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sz="2400" u="sng" dirty="0" smtClean="0"/>
              <a:t>できるだけ全部のお菓子を回収といったゲームの目的があり、ゲームの最後にゲーム全体でお菓子の回収率を表示させ、回収率１００％を目指してもらえるように工夫する。</a:t>
            </a:r>
            <a:endParaRPr kumimoji="1" lang="ja-JP" altLang="en-US" sz="2400" u="sng" dirty="0"/>
          </a:p>
        </p:txBody>
      </p:sp>
      <p:sp>
        <p:nvSpPr>
          <p:cNvPr id="16" name="下矢印 15"/>
          <p:cNvSpPr/>
          <p:nvPr/>
        </p:nvSpPr>
        <p:spPr>
          <a:xfrm>
            <a:off x="5447535" y="3804009"/>
            <a:ext cx="964276" cy="16654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p:cNvSpPr txBox="1"/>
          <p:nvPr/>
        </p:nvSpPr>
        <p:spPr>
          <a:xfrm>
            <a:off x="6411811" y="4407690"/>
            <a:ext cx="2576946" cy="461665"/>
          </a:xfrm>
          <a:prstGeom prst="rect">
            <a:avLst/>
          </a:prstGeom>
          <a:noFill/>
        </p:spPr>
        <p:txBody>
          <a:bodyPr wrap="square" rtlCol="0">
            <a:spAutoFit/>
          </a:bodyPr>
          <a:lstStyle/>
          <a:p>
            <a:r>
              <a:rPr kumimoji="1" lang="ja-JP" altLang="en-US" sz="2400" dirty="0" smtClean="0"/>
              <a:t>そのためには</a:t>
            </a:r>
            <a:r>
              <a:rPr kumimoji="1" lang="en-US" altLang="ja-JP" sz="2400" dirty="0" smtClean="0"/>
              <a:t>…</a:t>
            </a:r>
            <a:endParaRPr kumimoji="1" lang="ja-JP" altLang="en-US" sz="2400" dirty="0"/>
          </a:p>
        </p:txBody>
      </p:sp>
      <p:sp>
        <p:nvSpPr>
          <p:cNvPr id="18" name="テキスト ボックス 17"/>
          <p:cNvSpPr txBox="1"/>
          <p:nvPr/>
        </p:nvSpPr>
        <p:spPr>
          <a:xfrm>
            <a:off x="1255648" y="5547025"/>
            <a:ext cx="9858041" cy="1200329"/>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kumimoji="1" lang="ja-JP" altLang="en-US" sz="2400" dirty="0" smtClean="0"/>
              <a:t>攻撃である、ひっかく　鳴き声をうまく使い、ダッシュも効率を回す意味で使って回収する　その際に、アイテムが出現するので移動速度アップ攻撃力アップを取りつつうまく立ち回る！</a:t>
            </a:r>
            <a:endParaRPr kumimoji="1" lang="ja-JP" altLang="en-US" sz="2400" dirty="0"/>
          </a:p>
        </p:txBody>
      </p:sp>
      <p:sp>
        <p:nvSpPr>
          <p:cNvPr id="19" name="テキスト ボックス 18"/>
          <p:cNvSpPr txBox="1"/>
          <p:nvPr/>
        </p:nvSpPr>
        <p:spPr>
          <a:xfrm>
            <a:off x="1555227" y="4238030"/>
            <a:ext cx="1612243" cy="369332"/>
          </a:xfrm>
          <a:prstGeom prst="rect">
            <a:avLst/>
          </a:prstGeom>
          <a:noFill/>
        </p:spPr>
        <p:txBody>
          <a:bodyPr wrap="square" rtlCol="0">
            <a:spAutoFit/>
          </a:bodyPr>
          <a:lstStyle/>
          <a:p>
            <a:r>
              <a:rPr kumimoji="1" lang="ja-JP" altLang="en-US" dirty="0" smtClean="0"/>
              <a:t>回収率は</a:t>
            </a:r>
            <a:r>
              <a:rPr kumimoji="1" lang="en-US" altLang="ja-JP" dirty="0" smtClean="0"/>
              <a:t>…</a:t>
            </a:r>
            <a:r>
              <a:rPr kumimoji="1" lang="ja-JP" altLang="en-US" dirty="0" smtClean="0"/>
              <a:t>？</a:t>
            </a:r>
            <a:endParaRPr kumimoji="1" lang="ja-JP" altLang="en-US" dirty="0"/>
          </a:p>
        </p:txBody>
      </p:sp>
      <p:sp>
        <p:nvSpPr>
          <p:cNvPr id="20" name="テキスト ボックス 19"/>
          <p:cNvSpPr txBox="1"/>
          <p:nvPr/>
        </p:nvSpPr>
        <p:spPr>
          <a:xfrm>
            <a:off x="2534024" y="4678162"/>
            <a:ext cx="1039091" cy="382385"/>
          </a:xfrm>
          <a:prstGeom prst="rect">
            <a:avLst/>
          </a:prstGeom>
          <a:noFill/>
        </p:spPr>
        <p:txBody>
          <a:bodyPr wrap="square" rtlCol="0">
            <a:spAutoFit/>
          </a:bodyPr>
          <a:lstStyle/>
          <a:p>
            <a:r>
              <a:rPr kumimoji="1" lang="ja-JP" altLang="en-US" b="1" u="sng" dirty="0" smtClean="0"/>
              <a:t>７８％</a:t>
            </a:r>
            <a:endParaRPr kumimoji="1" lang="ja-JP" altLang="en-US" b="1" u="sng" dirty="0"/>
          </a:p>
        </p:txBody>
      </p:sp>
      <p:pic>
        <p:nvPicPr>
          <p:cNvPr id="21" name="図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1146" y="4027430"/>
            <a:ext cx="1276356" cy="1276356"/>
          </a:xfrm>
          <a:prstGeom prst="rect">
            <a:avLst/>
          </a:prstGeom>
        </p:spPr>
      </p:pic>
      <p:sp>
        <p:nvSpPr>
          <p:cNvPr id="23" name="テキスト ボックス 22"/>
          <p:cNvSpPr txBox="1"/>
          <p:nvPr/>
        </p:nvSpPr>
        <p:spPr>
          <a:xfrm rot="921988">
            <a:off x="3877755" y="3956840"/>
            <a:ext cx="1853738" cy="369332"/>
          </a:xfrm>
          <a:prstGeom prst="rect">
            <a:avLst/>
          </a:prstGeom>
          <a:noFill/>
        </p:spPr>
        <p:txBody>
          <a:bodyPr wrap="square" rtlCol="0">
            <a:spAutoFit/>
          </a:bodyPr>
          <a:lstStyle/>
          <a:p>
            <a:r>
              <a:rPr kumimoji="1" lang="ja-JP" altLang="en-US" b="1" dirty="0" smtClean="0">
                <a:ln w="9525">
                  <a:solidFill>
                    <a:schemeClr val="bg1"/>
                  </a:solidFill>
                  <a:prstDash val="solid"/>
                </a:ln>
                <a:solidFill>
                  <a:srgbClr val="FF0000"/>
                </a:solidFill>
                <a:effectLst>
                  <a:outerShdw blurRad="12700" dist="38100" dir="2700000" algn="tl" rotWithShape="0">
                    <a:schemeClr val="accent5">
                      <a:lumMod val="60000"/>
                      <a:lumOff val="40000"/>
                    </a:schemeClr>
                  </a:outerShdw>
                </a:effectLst>
              </a:rPr>
              <a:t>「もっかい！」</a:t>
            </a:r>
            <a:endParaRPr kumimoji="1" lang="ja-JP" altLang="en-US" b="1" dirty="0">
              <a:ln w="9525">
                <a:solidFill>
                  <a:schemeClr val="bg1"/>
                </a:solidFill>
                <a:prstDash val="solid"/>
              </a:ln>
              <a:solidFill>
                <a:srgbClr val="FF0000"/>
              </a:solidFill>
              <a:effectLst>
                <a:outerShdw blurRad="12700" dist="38100" dir="2700000" algn="tl" rotWithShape="0">
                  <a:schemeClr val="accent5">
                    <a:lumMod val="60000"/>
                    <a:lumOff val="40000"/>
                  </a:schemeClr>
                </a:outerShdw>
              </a:effectLst>
            </a:endParaRPr>
          </a:p>
        </p:txBody>
      </p:sp>
      <p:pic>
        <p:nvPicPr>
          <p:cNvPr id="25" name="図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19062" y="4160382"/>
            <a:ext cx="1064030" cy="956280"/>
          </a:xfrm>
          <a:prstGeom prst="rect">
            <a:avLst/>
          </a:prstGeom>
        </p:spPr>
      </p:pic>
    </p:spTree>
    <p:extLst>
      <p:ext uri="{BB962C8B-B14F-4D97-AF65-F5344CB8AC3E}">
        <p14:creationId xmlns:p14="http://schemas.microsoft.com/office/powerpoint/2010/main" val="33098485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777168"/>
      </p:ext>
    </p:extLst>
  </p:cSld>
  <p:clrMapOvr>
    <a:masterClrMapping/>
  </p:clrMapOvr>
  <p:timing>
    <p:tnLst>
      <p:par>
        <p:cTn id="1" dur="indefinite" restart="never" nodeType="tmRoot"/>
      </p:par>
    </p:tnLst>
  </p:timing>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
  <TotalTime>1385</TotalTime>
  <Words>590</Words>
  <Application>Microsoft Office PowerPoint</Application>
  <PresentationFormat>ワイド画面</PresentationFormat>
  <Paragraphs>90</Paragraphs>
  <Slides>10</Slides>
  <Notes>0</Notes>
  <HiddenSlides>0</HiddenSlides>
  <MMClips>0</MMClips>
  <ScaleCrop>false</ScaleCrop>
  <HeadingPairs>
    <vt:vector size="6" baseType="variant">
      <vt:variant>
        <vt:lpstr>使用されているフォント</vt:lpstr>
      </vt:variant>
      <vt:variant>
        <vt:i4>8</vt:i4>
      </vt:variant>
      <vt:variant>
        <vt:lpstr>テーマ</vt:lpstr>
      </vt:variant>
      <vt:variant>
        <vt:i4>2</vt:i4>
      </vt:variant>
      <vt:variant>
        <vt:lpstr>スライド タイトル</vt:lpstr>
      </vt:variant>
      <vt:variant>
        <vt:i4>10</vt:i4>
      </vt:variant>
    </vt:vector>
  </HeadingPairs>
  <TitlesOfParts>
    <vt:vector size="20" baseType="lpstr">
      <vt:lpstr>ＭＳ Ｐゴシック</vt:lpstr>
      <vt:lpstr>メイリオ</vt:lpstr>
      <vt:lpstr>Arial</vt:lpstr>
      <vt:lpstr>Calibri</vt:lpstr>
      <vt:lpstr>Calibri Light</vt:lpstr>
      <vt:lpstr>Gill Sans MT</vt:lpstr>
      <vt:lpstr>Impact</vt:lpstr>
      <vt:lpstr>Wingdings 2</vt:lpstr>
      <vt:lpstr>HDOfficeLightV0</vt:lpstr>
      <vt:lpstr>Badge</vt:lpstr>
      <vt:lpstr>PowerPoint プレゼンテーション</vt:lpstr>
      <vt:lpstr>コンセプト</vt:lpstr>
      <vt:lpstr>世界観とゲームの目的</vt:lpstr>
      <vt:lpstr>ゲーム画面イメージ</vt:lpstr>
      <vt:lpstr>マップ詳細</vt:lpstr>
      <vt:lpstr>ゲームシステム１</vt:lpstr>
      <vt:lpstr>ゲームシステム２</vt:lpstr>
      <vt:lpstr>ゲームシステム３</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コンセプト</dc:title>
  <dc:creator>student</dc:creator>
  <cp:lastModifiedBy>student</cp:lastModifiedBy>
  <cp:revision>227</cp:revision>
  <dcterms:created xsi:type="dcterms:W3CDTF">2019-11-18T00:19:38Z</dcterms:created>
  <dcterms:modified xsi:type="dcterms:W3CDTF">2020-10-27T02:32:30Z</dcterms:modified>
</cp:coreProperties>
</file>

<file path=docProps/thumbnail.jpeg>
</file>